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5" r:id="rId14"/>
  </p:sldIdLst>
  <p:sldSz cx="10693400" cy="7562850"/>
  <p:notesSz cx="10693400" cy="75628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37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95B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2452581"/>
            <a:ext cx="9804400" cy="43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FF0014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8295" y="1782203"/>
            <a:ext cx="9776808" cy="4488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95B"/>
                </a:solidFill>
                <a:latin typeface="FS Dillon"/>
                <a:cs typeface="FS Dillo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4500" y="7039303"/>
            <a:ext cx="225996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ED1C25"/>
                </a:solidFill>
                <a:latin typeface="FS Dillon"/>
                <a:cs typeface="FS Dillon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Army Football Association Plan – Season 2022/23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16" Type="http://schemas.openxmlformats.org/officeDocument/2006/relationships/image" Target="../media/image14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5" Type="http://schemas.openxmlformats.org/officeDocument/2006/relationships/image" Target="../media/image3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77" Type="http://schemas.openxmlformats.org/officeDocument/2006/relationships/image" Target="../media/image75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" Type="http://schemas.openxmlformats.org/officeDocument/2006/relationships/image" Target="../media/image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129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15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40.png"/><Relationship Id="rId5" Type="http://schemas.openxmlformats.org/officeDocument/2006/relationships/image" Target="../media/image88.png"/><Relationship Id="rId61" Type="http://schemas.openxmlformats.org/officeDocument/2006/relationships/image" Target="../media/image122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18.png"/><Relationship Id="rId64" Type="http://schemas.openxmlformats.org/officeDocument/2006/relationships/image" Target="../media/image125.png"/><Relationship Id="rId69" Type="http://schemas.openxmlformats.org/officeDocument/2006/relationships/image" Target="../media/image130.png"/><Relationship Id="rId77" Type="http://schemas.openxmlformats.org/officeDocument/2006/relationships/image" Target="../media/image138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33.png"/><Relationship Id="rId80" Type="http://schemas.openxmlformats.org/officeDocument/2006/relationships/image" Target="../media/image141.png"/><Relationship Id="rId3" Type="http://schemas.openxmlformats.org/officeDocument/2006/relationships/image" Target="../media/image86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109.png"/><Relationship Id="rId59" Type="http://schemas.openxmlformats.org/officeDocument/2006/relationships/image" Target="../media/image120.png"/><Relationship Id="rId67" Type="http://schemas.openxmlformats.org/officeDocument/2006/relationships/image" Target="../media/image128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23.png"/><Relationship Id="rId70" Type="http://schemas.openxmlformats.org/officeDocument/2006/relationships/image" Target="../media/image131.png"/><Relationship Id="rId75" Type="http://schemas.openxmlformats.org/officeDocument/2006/relationships/image" Target="../media/image136.png"/><Relationship Id="rId83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9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00.png"/><Relationship Id="rId49" Type="http://schemas.openxmlformats.org/officeDocument/2006/relationships/image" Target="../media/image112.png"/><Relationship Id="rId57" Type="http://schemas.openxmlformats.org/officeDocument/2006/relationships/image" Target="../media/image119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14.png"/><Relationship Id="rId60" Type="http://schemas.openxmlformats.org/officeDocument/2006/relationships/image" Target="../media/image121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39.png"/><Relationship Id="rId81" Type="http://schemas.openxmlformats.org/officeDocument/2006/relationships/image" Target="../media/image14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03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17.png"/><Relationship Id="rId76" Type="http://schemas.openxmlformats.org/officeDocument/2006/relationships/image" Target="../media/image137.png"/><Relationship Id="rId7" Type="http://schemas.openxmlformats.org/officeDocument/2006/relationships/image" Target="../media/image90.png"/><Relationship Id="rId71" Type="http://schemas.openxmlformats.org/officeDocument/2006/relationships/image" Target="../media/image132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04.png"/><Relationship Id="rId45" Type="http://schemas.openxmlformats.org/officeDocument/2006/relationships/image" Target="../media/image108.png"/><Relationship Id="rId66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42.png"/><Relationship Id="rId68" Type="http://schemas.openxmlformats.org/officeDocument/2006/relationships/image" Target="../media/image165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54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73.png"/><Relationship Id="rId5" Type="http://schemas.openxmlformats.org/officeDocument/2006/relationships/image" Target="../media/image88.png"/><Relationship Id="rId61" Type="http://schemas.openxmlformats.org/officeDocument/2006/relationships/image" Target="../media/image160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56.png"/><Relationship Id="rId64" Type="http://schemas.openxmlformats.org/officeDocument/2006/relationships/image" Target="../media/image162.png"/><Relationship Id="rId69" Type="http://schemas.openxmlformats.org/officeDocument/2006/relationships/image" Target="../media/image166.png"/><Relationship Id="rId77" Type="http://schemas.openxmlformats.org/officeDocument/2006/relationships/image" Target="../media/image171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122.png"/><Relationship Id="rId3" Type="http://schemas.openxmlformats.org/officeDocument/2006/relationships/image" Target="../media/image145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151.png"/><Relationship Id="rId59" Type="http://schemas.openxmlformats.org/officeDocument/2006/relationships/image" Target="../media/image158.png"/><Relationship Id="rId67" Type="http://schemas.openxmlformats.org/officeDocument/2006/relationships/image" Target="../media/image164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61.png"/><Relationship Id="rId70" Type="http://schemas.openxmlformats.org/officeDocument/2006/relationships/image" Target="../media/image167.png"/><Relationship Id="rId75" Type="http://schemas.openxmlformats.org/officeDocument/2006/relationships/image" Target="../media/image170.png"/><Relationship Id="rId83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147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48.png"/><Relationship Id="rId49" Type="http://schemas.openxmlformats.org/officeDocument/2006/relationships/image" Target="../media/image152.png"/><Relationship Id="rId57" Type="http://schemas.openxmlformats.org/officeDocument/2006/relationships/image" Target="../media/image157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159.png"/><Relationship Id="rId65" Type="http://schemas.openxmlformats.org/officeDocument/2006/relationships/image" Target="../media/image163.png"/><Relationship Id="rId73" Type="http://schemas.openxmlformats.org/officeDocument/2006/relationships/image" Target="../media/image134.png"/><Relationship Id="rId78" Type="http://schemas.openxmlformats.org/officeDocument/2006/relationships/image" Target="../media/image172.png"/><Relationship Id="rId81" Type="http://schemas.openxmlformats.org/officeDocument/2006/relationships/image" Target="../media/image124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146.png"/><Relationship Id="rId71" Type="http://schemas.openxmlformats.org/officeDocument/2006/relationships/image" Target="../media/image168.png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188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81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73.png"/><Relationship Id="rId5" Type="http://schemas.openxmlformats.org/officeDocument/2006/relationships/image" Target="../media/image88.png"/><Relationship Id="rId61" Type="http://schemas.openxmlformats.org/officeDocument/2006/relationships/image" Target="../media/image122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56.png"/><Relationship Id="rId64" Type="http://schemas.openxmlformats.org/officeDocument/2006/relationships/image" Target="../media/image185.png"/><Relationship Id="rId69" Type="http://schemas.openxmlformats.org/officeDocument/2006/relationships/image" Target="../media/image189.png"/><Relationship Id="rId77" Type="http://schemas.openxmlformats.org/officeDocument/2006/relationships/image" Target="../media/image193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92.png"/><Relationship Id="rId80" Type="http://schemas.openxmlformats.org/officeDocument/2006/relationships/image" Target="../media/image160.png"/><Relationship Id="rId3" Type="http://schemas.openxmlformats.org/officeDocument/2006/relationships/image" Target="../media/image175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151.png"/><Relationship Id="rId59" Type="http://schemas.openxmlformats.org/officeDocument/2006/relationships/image" Target="../media/image182.png"/><Relationship Id="rId67" Type="http://schemas.openxmlformats.org/officeDocument/2006/relationships/image" Target="../media/image18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84.png"/><Relationship Id="rId70" Type="http://schemas.openxmlformats.org/officeDocument/2006/relationships/image" Target="../media/image190.png"/><Relationship Id="rId75" Type="http://schemas.openxmlformats.org/officeDocument/2006/relationships/image" Target="../media/image136.png"/><Relationship Id="rId83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177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178.png"/><Relationship Id="rId49" Type="http://schemas.openxmlformats.org/officeDocument/2006/relationships/image" Target="../media/image180.png"/><Relationship Id="rId57" Type="http://schemas.openxmlformats.org/officeDocument/2006/relationships/image" Target="../media/image157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183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94.png"/><Relationship Id="rId81" Type="http://schemas.openxmlformats.org/officeDocument/2006/relationships/image" Target="../media/image195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7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176.png"/><Relationship Id="rId71" Type="http://schemas.openxmlformats.org/officeDocument/2006/relationships/image" Target="../media/image19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42.png"/><Relationship Id="rId68" Type="http://schemas.openxmlformats.org/officeDocument/2006/relationships/image" Target="../media/image165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81.png"/><Relationship Id="rId58" Type="http://schemas.openxmlformats.org/officeDocument/2006/relationships/image" Target="../media/image205.png"/><Relationship Id="rId74" Type="http://schemas.openxmlformats.org/officeDocument/2006/relationships/image" Target="../media/image135.png"/><Relationship Id="rId79" Type="http://schemas.openxmlformats.org/officeDocument/2006/relationships/image" Target="../media/image122.png"/><Relationship Id="rId5" Type="http://schemas.openxmlformats.org/officeDocument/2006/relationships/image" Target="../media/image88.png"/><Relationship Id="rId61" Type="http://schemas.openxmlformats.org/officeDocument/2006/relationships/image" Target="../media/image208.png"/><Relationship Id="rId82" Type="http://schemas.openxmlformats.org/officeDocument/2006/relationships/image" Target="../media/image21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204.png"/><Relationship Id="rId64" Type="http://schemas.openxmlformats.org/officeDocument/2006/relationships/image" Target="../media/image209.png"/><Relationship Id="rId69" Type="http://schemas.openxmlformats.org/officeDocument/2006/relationships/image" Target="../media/image211.png"/><Relationship Id="rId77" Type="http://schemas.openxmlformats.org/officeDocument/2006/relationships/image" Target="../media/image172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124.png"/><Relationship Id="rId3" Type="http://schemas.openxmlformats.org/officeDocument/2006/relationships/image" Target="../media/image197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01.png"/><Relationship Id="rId59" Type="http://schemas.openxmlformats.org/officeDocument/2006/relationships/image" Target="../media/image206.png"/><Relationship Id="rId67" Type="http://schemas.openxmlformats.org/officeDocument/2006/relationships/image" Target="../media/image18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203.png"/><Relationship Id="rId62" Type="http://schemas.openxmlformats.org/officeDocument/2006/relationships/image" Target="../media/image123.png"/><Relationship Id="rId70" Type="http://schemas.openxmlformats.org/officeDocument/2006/relationships/image" Target="../media/image131.png"/><Relationship Id="rId75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199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00.png"/><Relationship Id="rId49" Type="http://schemas.openxmlformats.org/officeDocument/2006/relationships/image" Target="../media/image173.png"/><Relationship Id="rId57" Type="http://schemas.openxmlformats.org/officeDocument/2006/relationships/image" Target="../media/image119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202.png"/><Relationship Id="rId60" Type="http://schemas.openxmlformats.org/officeDocument/2006/relationships/image" Target="../media/image207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38.png"/><Relationship Id="rId81" Type="http://schemas.openxmlformats.org/officeDocument/2006/relationships/image" Target="../media/image14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198.png"/><Relationship Id="rId71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42.png"/><Relationship Id="rId68" Type="http://schemas.openxmlformats.org/officeDocument/2006/relationships/image" Target="../media/image165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15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232.png"/><Relationship Id="rId5" Type="http://schemas.openxmlformats.org/officeDocument/2006/relationships/image" Target="../media/image88.png"/><Relationship Id="rId61" Type="http://schemas.openxmlformats.org/officeDocument/2006/relationships/image" Target="../media/image208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220.png"/><Relationship Id="rId64" Type="http://schemas.openxmlformats.org/officeDocument/2006/relationships/image" Target="../media/image224.png"/><Relationship Id="rId69" Type="http://schemas.openxmlformats.org/officeDocument/2006/relationships/image" Target="../media/image228.png"/><Relationship Id="rId77" Type="http://schemas.openxmlformats.org/officeDocument/2006/relationships/image" Target="../media/image138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230.png"/><Relationship Id="rId80" Type="http://schemas.openxmlformats.org/officeDocument/2006/relationships/image" Target="../media/image143.png"/><Relationship Id="rId3" Type="http://schemas.openxmlformats.org/officeDocument/2006/relationships/image" Target="../media/image214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01.png"/><Relationship Id="rId59" Type="http://schemas.openxmlformats.org/officeDocument/2006/relationships/image" Target="../media/image222.png"/><Relationship Id="rId67" Type="http://schemas.openxmlformats.org/officeDocument/2006/relationships/image" Target="../media/image22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123.png"/><Relationship Id="rId70" Type="http://schemas.openxmlformats.org/officeDocument/2006/relationships/image" Target="../media/image167.png"/><Relationship Id="rId75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21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17.png"/><Relationship Id="rId49" Type="http://schemas.openxmlformats.org/officeDocument/2006/relationships/image" Target="../media/image219.png"/><Relationship Id="rId57" Type="http://schemas.openxmlformats.org/officeDocument/2006/relationships/image" Target="../media/image221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223.png"/><Relationship Id="rId65" Type="http://schemas.openxmlformats.org/officeDocument/2006/relationships/image" Target="../media/image225.png"/><Relationship Id="rId73" Type="http://schemas.openxmlformats.org/officeDocument/2006/relationships/image" Target="../media/image134.png"/><Relationship Id="rId78" Type="http://schemas.openxmlformats.org/officeDocument/2006/relationships/image" Target="../media/image173.png"/><Relationship Id="rId81" Type="http://schemas.openxmlformats.org/officeDocument/2006/relationships/image" Target="../media/image23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218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215.png"/><Relationship Id="rId71" Type="http://schemas.openxmlformats.org/officeDocument/2006/relationships/image" Target="../media/image229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226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246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240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73.png"/><Relationship Id="rId5" Type="http://schemas.openxmlformats.org/officeDocument/2006/relationships/image" Target="../media/image88.png"/><Relationship Id="rId61" Type="http://schemas.openxmlformats.org/officeDocument/2006/relationships/image" Target="../media/image242.png"/><Relationship Id="rId82" Type="http://schemas.openxmlformats.org/officeDocument/2006/relationships/image" Target="../media/image1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56.png"/><Relationship Id="rId64" Type="http://schemas.openxmlformats.org/officeDocument/2006/relationships/image" Target="../media/image244.png"/><Relationship Id="rId69" Type="http://schemas.openxmlformats.org/officeDocument/2006/relationships/image" Target="../media/image247.png"/><Relationship Id="rId77" Type="http://schemas.openxmlformats.org/officeDocument/2006/relationships/image" Target="../media/image138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160.png"/><Relationship Id="rId3" Type="http://schemas.openxmlformats.org/officeDocument/2006/relationships/image" Target="../media/image234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39.png"/><Relationship Id="rId59" Type="http://schemas.openxmlformats.org/officeDocument/2006/relationships/image" Target="../media/image241.png"/><Relationship Id="rId67" Type="http://schemas.openxmlformats.org/officeDocument/2006/relationships/image" Target="../media/image187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243.png"/><Relationship Id="rId70" Type="http://schemas.openxmlformats.org/officeDocument/2006/relationships/image" Target="../media/image131.png"/><Relationship Id="rId75" Type="http://schemas.openxmlformats.org/officeDocument/2006/relationships/image" Target="../media/image231.png"/><Relationship Id="rId83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23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37.png"/><Relationship Id="rId49" Type="http://schemas.openxmlformats.org/officeDocument/2006/relationships/image" Target="../media/image219.png"/><Relationship Id="rId57" Type="http://schemas.openxmlformats.org/officeDocument/2006/relationships/image" Target="../media/image157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121.png"/><Relationship Id="rId65" Type="http://schemas.openxmlformats.org/officeDocument/2006/relationships/image" Target="../media/image245.png"/><Relationship Id="rId73" Type="http://schemas.openxmlformats.org/officeDocument/2006/relationships/image" Target="../media/image134.png"/><Relationship Id="rId78" Type="http://schemas.openxmlformats.org/officeDocument/2006/relationships/image" Target="../media/image139.png"/><Relationship Id="rId81" Type="http://schemas.openxmlformats.org/officeDocument/2006/relationships/image" Target="../media/image14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155.png"/><Relationship Id="rId76" Type="http://schemas.openxmlformats.org/officeDocument/2006/relationships/image" Target="../media/image137.png"/><Relationship Id="rId7" Type="http://schemas.openxmlformats.org/officeDocument/2006/relationships/image" Target="../media/image235.png"/><Relationship Id="rId71" Type="http://schemas.openxmlformats.org/officeDocument/2006/relationships/image" Target="../media/image248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238.png"/><Relationship Id="rId45" Type="http://schemas.openxmlformats.org/officeDocument/2006/relationships/image" Target="../media/image108.png"/><Relationship Id="rId66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4.png"/><Relationship Id="rId68" Type="http://schemas.openxmlformats.org/officeDocument/2006/relationships/image" Target="../media/image259.png"/><Relationship Id="rId16" Type="http://schemas.openxmlformats.org/officeDocument/2006/relationships/image" Target="../media/image15.png"/><Relationship Id="rId11" Type="http://schemas.openxmlformats.org/officeDocument/2006/relationships/image" Target="../media/image93.png"/><Relationship Id="rId32" Type="http://schemas.openxmlformats.org/officeDocument/2006/relationships/image" Target="../media/image32.png"/><Relationship Id="rId37" Type="http://schemas.openxmlformats.org/officeDocument/2006/relationships/image" Target="../media/image101.png"/><Relationship Id="rId53" Type="http://schemas.openxmlformats.org/officeDocument/2006/relationships/image" Target="../media/image115.png"/><Relationship Id="rId58" Type="http://schemas.openxmlformats.org/officeDocument/2006/relationships/image" Target="../media/image66.png"/><Relationship Id="rId74" Type="http://schemas.openxmlformats.org/officeDocument/2006/relationships/image" Target="../media/image135.png"/><Relationship Id="rId79" Type="http://schemas.openxmlformats.org/officeDocument/2006/relationships/image" Target="../media/image160.png"/><Relationship Id="rId5" Type="http://schemas.openxmlformats.org/officeDocument/2006/relationships/image" Target="../media/image88.png"/><Relationship Id="rId61" Type="http://schemas.openxmlformats.org/officeDocument/2006/relationships/image" Target="../media/image255.png"/><Relationship Id="rId82" Type="http://schemas.openxmlformats.org/officeDocument/2006/relationships/image" Target="../media/image262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97.png"/><Relationship Id="rId35" Type="http://schemas.openxmlformats.org/officeDocument/2006/relationships/image" Target="../media/image36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56" Type="http://schemas.openxmlformats.org/officeDocument/2006/relationships/image" Target="../media/image118.png"/><Relationship Id="rId64" Type="http://schemas.openxmlformats.org/officeDocument/2006/relationships/image" Target="../media/image224.png"/><Relationship Id="rId69" Type="http://schemas.openxmlformats.org/officeDocument/2006/relationships/image" Target="../media/image260.png"/><Relationship Id="rId77" Type="http://schemas.openxmlformats.org/officeDocument/2006/relationships/image" Target="../media/image172.png"/><Relationship Id="rId8" Type="http://schemas.openxmlformats.org/officeDocument/2006/relationships/image" Target="../media/image91.png"/><Relationship Id="rId51" Type="http://schemas.openxmlformats.org/officeDocument/2006/relationships/image" Target="../media/image59.png"/><Relationship Id="rId72" Type="http://schemas.openxmlformats.org/officeDocument/2006/relationships/image" Target="../media/image169.png"/><Relationship Id="rId80" Type="http://schemas.openxmlformats.org/officeDocument/2006/relationships/image" Target="../media/image261.png"/><Relationship Id="rId3" Type="http://schemas.openxmlformats.org/officeDocument/2006/relationships/image" Target="../media/image250.png"/><Relationship Id="rId12" Type="http://schemas.openxmlformats.org/officeDocument/2006/relationships/image" Target="../media/image94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3.png"/><Relationship Id="rId38" Type="http://schemas.openxmlformats.org/officeDocument/2006/relationships/image" Target="../media/image102.png"/><Relationship Id="rId46" Type="http://schemas.openxmlformats.org/officeDocument/2006/relationships/image" Target="../media/image201.png"/><Relationship Id="rId59" Type="http://schemas.openxmlformats.org/officeDocument/2006/relationships/image" Target="../media/image158.png"/><Relationship Id="rId67" Type="http://schemas.openxmlformats.org/officeDocument/2006/relationships/image" Target="../media/image258.png"/><Relationship Id="rId20" Type="http://schemas.openxmlformats.org/officeDocument/2006/relationships/image" Target="../media/image19.png"/><Relationship Id="rId41" Type="http://schemas.openxmlformats.org/officeDocument/2006/relationships/image" Target="../media/image46.png"/><Relationship Id="rId54" Type="http://schemas.openxmlformats.org/officeDocument/2006/relationships/image" Target="../media/image116.png"/><Relationship Id="rId62" Type="http://schemas.openxmlformats.org/officeDocument/2006/relationships/image" Target="../media/image256.png"/><Relationship Id="rId70" Type="http://schemas.openxmlformats.org/officeDocument/2006/relationships/image" Target="../media/image190.png"/><Relationship Id="rId7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5" Type="http://schemas.openxmlformats.org/officeDocument/2006/relationships/image" Target="../media/image21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252.png"/><Relationship Id="rId49" Type="http://schemas.openxmlformats.org/officeDocument/2006/relationships/image" Target="../media/image173.png"/><Relationship Id="rId57" Type="http://schemas.openxmlformats.org/officeDocument/2006/relationships/image" Target="../media/image119.png"/><Relationship Id="rId10" Type="http://schemas.openxmlformats.org/officeDocument/2006/relationships/image" Target="../media/image10.png"/><Relationship Id="rId31" Type="http://schemas.openxmlformats.org/officeDocument/2006/relationships/image" Target="../media/image98.png"/><Relationship Id="rId44" Type="http://schemas.openxmlformats.org/officeDocument/2006/relationships/image" Target="../media/image107.png"/><Relationship Id="rId52" Type="http://schemas.openxmlformats.org/officeDocument/2006/relationships/image" Target="../media/image153.png"/><Relationship Id="rId60" Type="http://schemas.openxmlformats.org/officeDocument/2006/relationships/image" Target="../media/image254.png"/><Relationship Id="rId65" Type="http://schemas.openxmlformats.org/officeDocument/2006/relationships/image" Target="../media/image126.png"/><Relationship Id="rId73" Type="http://schemas.openxmlformats.org/officeDocument/2006/relationships/image" Target="../media/image134.png"/><Relationship Id="rId78" Type="http://schemas.openxmlformats.org/officeDocument/2006/relationships/image" Target="../media/image138.png"/><Relationship Id="rId81" Type="http://schemas.openxmlformats.org/officeDocument/2006/relationships/image" Target="../media/image14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7.png"/><Relationship Id="rId39" Type="http://schemas.openxmlformats.org/officeDocument/2006/relationships/image" Target="../media/image149.png"/><Relationship Id="rId34" Type="http://schemas.openxmlformats.org/officeDocument/2006/relationships/image" Target="../media/image99.png"/><Relationship Id="rId50" Type="http://schemas.openxmlformats.org/officeDocument/2006/relationships/image" Target="../media/image113.png"/><Relationship Id="rId55" Type="http://schemas.openxmlformats.org/officeDocument/2006/relationships/image" Target="../media/image253.png"/><Relationship Id="rId76" Type="http://schemas.openxmlformats.org/officeDocument/2006/relationships/image" Target="../media/image137.png"/><Relationship Id="rId7" Type="http://schemas.openxmlformats.org/officeDocument/2006/relationships/image" Target="../media/image251.png"/><Relationship Id="rId71" Type="http://schemas.openxmlformats.org/officeDocument/2006/relationships/image" Target="../media/image132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150.png"/><Relationship Id="rId45" Type="http://schemas.openxmlformats.org/officeDocument/2006/relationships/image" Target="../media/image108.png"/><Relationship Id="rId66" Type="http://schemas.openxmlformats.org/officeDocument/2006/relationships/image" Target="../media/image257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1.png"/><Relationship Id="rId21" Type="http://schemas.openxmlformats.org/officeDocument/2006/relationships/image" Target="../media/image20.png"/><Relationship Id="rId42" Type="http://schemas.openxmlformats.org/officeDocument/2006/relationships/image" Target="../media/image293.png"/><Relationship Id="rId47" Type="http://schemas.openxmlformats.org/officeDocument/2006/relationships/image" Target="../media/image298.png"/><Relationship Id="rId63" Type="http://schemas.openxmlformats.org/officeDocument/2006/relationships/image" Target="../media/image314.png"/><Relationship Id="rId68" Type="http://schemas.openxmlformats.org/officeDocument/2006/relationships/image" Target="../media/image319.png"/><Relationship Id="rId84" Type="http://schemas.openxmlformats.org/officeDocument/2006/relationships/image" Target="../media/image335.jpg"/><Relationship Id="rId89" Type="http://schemas.openxmlformats.org/officeDocument/2006/relationships/image" Target="../media/image340.jpg"/><Relationship Id="rId16" Type="http://schemas.openxmlformats.org/officeDocument/2006/relationships/image" Target="../media/image15.png"/><Relationship Id="rId11" Type="http://schemas.openxmlformats.org/officeDocument/2006/relationships/image" Target="../media/image270.png"/><Relationship Id="rId32" Type="http://schemas.openxmlformats.org/officeDocument/2006/relationships/image" Target="../media/image25.png"/><Relationship Id="rId37" Type="http://schemas.openxmlformats.org/officeDocument/2006/relationships/image" Target="../media/image288.png"/><Relationship Id="rId53" Type="http://schemas.openxmlformats.org/officeDocument/2006/relationships/image" Target="../media/image304.png"/><Relationship Id="rId58" Type="http://schemas.openxmlformats.org/officeDocument/2006/relationships/image" Target="../media/image309.png"/><Relationship Id="rId74" Type="http://schemas.openxmlformats.org/officeDocument/2006/relationships/image" Target="../media/image325.png"/><Relationship Id="rId79" Type="http://schemas.openxmlformats.org/officeDocument/2006/relationships/image" Target="../media/image330.png"/><Relationship Id="rId5" Type="http://schemas.openxmlformats.org/officeDocument/2006/relationships/image" Target="../media/image265.png"/><Relationship Id="rId14" Type="http://schemas.openxmlformats.org/officeDocument/2006/relationships/image" Target="../media/image273.png"/><Relationship Id="rId22" Type="http://schemas.openxmlformats.org/officeDocument/2006/relationships/image" Target="../media/image21.png"/><Relationship Id="rId27" Type="http://schemas.openxmlformats.org/officeDocument/2006/relationships/image" Target="../media/image282.png"/><Relationship Id="rId30" Type="http://schemas.openxmlformats.org/officeDocument/2006/relationships/image" Target="../media/image284.png"/><Relationship Id="rId35" Type="http://schemas.openxmlformats.org/officeDocument/2006/relationships/image" Target="../media/image286.png"/><Relationship Id="rId43" Type="http://schemas.openxmlformats.org/officeDocument/2006/relationships/image" Target="../media/image294.png"/><Relationship Id="rId48" Type="http://schemas.openxmlformats.org/officeDocument/2006/relationships/image" Target="../media/image299.png"/><Relationship Id="rId56" Type="http://schemas.openxmlformats.org/officeDocument/2006/relationships/image" Target="../media/image307.png"/><Relationship Id="rId64" Type="http://schemas.openxmlformats.org/officeDocument/2006/relationships/image" Target="../media/image315.png"/><Relationship Id="rId69" Type="http://schemas.openxmlformats.org/officeDocument/2006/relationships/image" Target="../media/image320.png"/><Relationship Id="rId77" Type="http://schemas.openxmlformats.org/officeDocument/2006/relationships/image" Target="../media/image328.png"/><Relationship Id="rId8" Type="http://schemas.openxmlformats.org/officeDocument/2006/relationships/image" Target="../media/image268.png"/><Relationship Id="rId51" Type="http://schemas.openxmlformats.org/officeDocument/2006/relationships/image" Target="../media/image302.png"/><Relationship Id="rId72" Type="http://schemas.openxmlformats.org/officeDocument/2006/relationships/image" Target="../media/image323.png"/><Relationship Id="rId80" Type="http://schemas.openxmlformats.org/officeDocument/2006/relationships/image" Target="../media/image331.png"/><Relationship Id="rId85" Type="http://schemas.openxmlformats.org/officeDocument/2006/relationships/image" Target="../media/image336.jpg"/><Relationship Id="rId3" Type="http://schemas.openxmlformats.org/officeDocument/2006/relationships/image" Target="../media/image263.png"/><Relationship Id="rId12" Type="http://schemas.openxmlformats.org/officeDocument/2006/relationships/image" Target="../media/image271.png"/><Relationship Id="rId17" Type="http://schemas.openxmlformats.org/officeDocument/2006/relationships/image" Target="../media/image275.png"/><Relationship Id="rId25" Type="http://schemas.openxmlformats.org/officeDocument/2006/relationships/image" Target="../media/image280.png"/><Relationship Id="rId33" Type="http://schemas.openxmlformats.org/officeDocument/2006/relationships/image" Target="../media/image18.png"/><Relationship Id="rId38" Type="http://schemas.openxmlformats.org/officeDocument/2006/relationships/image" Target="../media/image289.png"/><Relationship Id="rId46" Type="http://schemas.openxmlformats.org/officeDocument/2006/relationships/image" Target="../media/image297.png"/><Relationship Id="rId59" Type="http://schemas.openxmlformats.org/officeDocument/2006/relationships/image" Target="../media/image310.png"/><Relationship Id="rId67" Type="http://schemas.openxmlformats.org/officeDocument/2006/relationships/image" Target="../media/image318.png"/><Relationship Id="rId20" Type="http://schemas.openxmlformats.org/officeDocument/2006/relationships/image" Target="../media/image278.png"/><Relationship Id="rId41" Type="http://schemas.openxmlformats.org/officeDocument/2006/relationships/image" Target="../media/image292.png"/><Relationship Id="rId54" Type="http://schemas.openxmlformats.org/officeDocument/2006/relationships/image" Target="../media/image305.png"/><Relationship Id="rId62" Type="http://schemas.openxmlformats.org/officeDocument/2006/relationships/image" Target="../media/image313.png"/><Relationship Id="rId70" Type="http://schemas.openxmlformats.org/officeDocument/2006/relationships/image" Target="../media/image321.png"/><Relationship Id="rId75" Type="http://schemas.openxmlformats.org/officeDocument/2006/relationships/image" Target="../media/image326.png"/><Relationship Id="rId83" Type="http://schemas.openxmlformats.org/officeDocument/2006/relationships/image" Target="../media/image334.jpg"/><Relationship Id="rId88" Type="http://schemas.openxmlformats.org/officeDocument/2006/relationships/image" Target="../media/image3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15" Type="http://schemas.openxmlformats.org/officeDocument/2006/relationships/image" Target="../media/image274.png"/><Relationship Id="rId23" Type="http://schemas.openxmlformats.org/officeDocument/2006/relationships/image" Target="../media/image22.png"/><Relationship Id="rId28" Type="http://schemas.openxmlformats.org/officeDocument/2006/relationships/image" Target="../media/image283.png"/><Relationship Id="rId36" Type="http://schemas.openxmlformats.org/officeDocument/2006/relationships/image" Target="../media/image287.png"/><Relationship Id="rId49" Type="http://schemas.openxmlformats.org/officeDocument/2006/relationships/image" Target="../media/image300.png"/><Relationship Id="rId57" Type="http://schemas.openxmlformats.org/officeDocument/2006/relationships/image" Target="../media/image308.png"/><Relationship Id="rId10" Type="http://schemas.openxmlformats.org/officeDocument/2006/relationships/image" Target="../media/image10.png"/><Relationship Id="rId31" Type="http://schemas.openxmlformats.org/officeDocument/2006/relationships/image" Target="../media/image285.png"/><Relationship Id="rId44" Type="http://schemas.openxmlformats.org/officeDocument/2006/relationships/image" Target="../media/image295.png"/><Relationship Id="rId52" Type="http://schemas.openxmlformats.org/officeDocument/2006/relationships/image" Target="../media/image303.png"/><Relationship Id="rId60" Type="http://schemas.openxmlformats.org/officeDocument/2006/relationships/image" Target="../media/image311.png"/><Relationship Id="rId65" Type="http://schemas.openxmlformats.org/officeDocument/2006/relationships/image" Target="../media/image316.png"/><Relationship Id="rId73" Type="http://schemas.openxmlformats.org/officeDocument/2006/relationships/image" Target="../media/image324.png"/><Relationship Id="rId78" Type="http://schemas.openxmlformats.org/officeDocument/2006/relationships/image" Target="../media/image329.png"/><Relationship Id="rId81" Type="http://schemas.openxmlformats.org/officeDocument/2006/relationships/image" Target="../media/image332.png"/><Relationship Id="rId86" Type="http://schemas.openxmlformats.org/officeDocument/2006/relationships/image" Target="../media/image337.jp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3" Type="http://schemas.openxmlformats.org/officeDocument/2006/relationships/image" Target="../media/image272.png"/><Relationship Id="rId18" Type="http://schemas.openxmlformats.org/officeDocument/2006/relationships/image" Target="../media/image276.png"/><Relationship Id="rId39" Type="http://schemas.openxmlformats.org/officeDocument/2006/relationships/image" Target="../media/image290.png"/><Relationship Id="rId34" Type="http://schemas.openxmlformats.org/officeDocument/2006/relationships/image" Target="../media/image33.png"/><Relationship Id="rId50" Type="http://schemas.openxmlformats.org/officeDocument/2006/relationships/image" Target="../media/image301.png"/><Relationship Id="rId55" Type="http://schemas.openxmlformats.org/officeDocument/2006/relationships/image" Target="../media/image306.png"/><Relationship Id="rId76" Type="http://schemas.openxmlformats.org/officeDocument/2006/relationships/image" Target="../media/image327.png"/><Relationship Id="rId7" Type="http://schemas.openxmlformats.org/officeDocument/2006/relationships/image" Target="../media/image267.png"/><Relationship Id="rId71" Type="http://schemas.openxmlformats.org/officeDocument/2006/relationships/image" Target="../media/image322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97.png"/><Relationship Id="rId24" Type="http://schemas.openxmlformats.org/officeDocument/2006/relationships/image" Target="../media/image279.png"/><Relationship Id="rId40" Type="http://schemas.openxmlformats.org/officeDocument/2006/relationships/image" Target="../media/image291.png"/><Relationship Id="rId45" Type="http://schemas.openxmlformats.org/officeDocument/2006/relationships/image" Target="../media/image296.png"/><Relationship Id="rId66" Type="http://schemas.openxmlformats.org/officeDocument/2006/relationships/image" Target="../media/image317.png"/><Relationship Id="rId87" Type="http://schemas.openxmlformats.org/officeDocument/2006/relationships/image" Target="../media/image338.jpg"/><Relationship Id="rId61" Type="http://schemas.openxmlformats.org/officeDocument/2006/relationships/image" Target="../media/image312.png"/><Relationship Id="rId82" Type="http://schemas.openxmlformats.org/officeDocument/2006/relationships/image" Target="../media/image333.png"/><Relationship Id="rId19" Type="http://schemas.openxmlformats.org/officeDocument/2006/relationships/image" Target="../media/image2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2274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3427" y="5413705"/>
            <a:ext cx="6675120" cy="2146300"/>
          </a:xfrm>
          <a:custGeom>
            <a:avLst/>
            <a:gdLst/>
            <a:ahLst/>
            <a:cxnLst/>
            <a:rect l="l" t="t" r="r" b="b"/>
            <a:pathLst>
              <a:path w="6675120" h="2146300">
                <a:moveTo>
                  <a:pt x="5591893" y="1816100"/>
                </a:moveTo>
                <a:lnTo>
                  <a:pt x="642221" y="1816100"/>
                </a:lnTo>
                <a:lnTo>
                  <a:pt x="665168" y="1828800"/>
                </a:lnTo>
                <a:lnTo>
                  <a:pt x="714434" y="1828800"/>
                </a:lnTo>
                <a:lnTo>
                  <a:pt x="741858" y="1841500"/>
                </a:lnTo>
                <a:lnTo>
                  <a:pt x="771880" y="1841500"/>
                </a:lnTo>
                <a:lnTo>
                  <a:pt x="1499717" y="2108200"/>
                </a:lnTo>
                <a:lnTo>
                  <a:pt x="2116112" y="2108200"/>
                </a:lnTo>
                <a:lnTo>
                  <a:pt x="2322085" y="2146300"/>
                </a:lnTo>
                <a:lnTo>
                  <a:pt x="6674846" y="2146300"/>
                </a:lnTo>
                <a:lnTo>
                  <a:pt x="6670960" y="2120900"/>
                </a:lnTo>
                <a:lnTo>
                  <a:pt x="6667561" y="2095500"/>
                </a:lnTo>
                <a:lnTo>
                  <a:pt x="6664624" y="2070100"/>
                </a:lnTo>
                <a:lnTo>
                  <a:pt x="6662127" y="2057400"/>
                </a:lnTo>
                <a:lnTo>
                  <a:pt x="6660045" y="2032000"/>
                </a:lnTo>
                <a:lnTo>
                  <a:pt x="6658356" y="2006600"/>
                </a:lnTo>
                <a:lnTo>
                  <a:pt x="6657036" y="1981200"/>
                </a:lnTo>
                <a:lnTo>
                  <a:pt x="6656061" y="1955800"/>
                </a:lnTo>
                <a:lnTo>
                  <a:pt x="6655409" y="1930400"/>
                </a:lnTo>
                <a:lnTo>
                  <a:pt x="6498795" y="1930400"/>
                </a:lnTo>
                <a:lnTo>
                  <a:pt x="6429007" y="1917700"/>
                </a:lnTo>
                <a:lnTo>
                  <a:pt x="6351531" y="1917700"/>
                </a:lnTo>
                <a:lnTo>
                  <a:pt x="6267027" y="1905000"/>
                </a:lnTo>
                <a:lnTo>
                  <a:pt x="6176157" y="1892300"/>
                </a:lnTo>
                <a:lnTo>
                  <a:pt x="6079584" y="1892300"/>
                </a:lnTo>
                <a:lnTo>
                  <a:pt x="5871970" y="1866900"/>
                </a:lnTo>
                <a:lnTo>
                  <a:pt x="5762253" y="1841500"/>
                </a:lnTo>
                <a:lnTo>
                  <a:pt x="5649479" y="1828800"/>
                </a:lnTo>
                <a:lnTo>
                  <a:pt x="5591893" y="1816100"/>
                </a:lnTo>
                <a:close/>
              </a:path>
              <a:path w="6675120" h="2146300">
                <a:moveTo>
                  <a:pt x="799206" y="393700"/>
                </a:moveTo>
                <a:lnTo>
                  <a:pt x="586868" y="393700"/>
                </a:lnTo>
                <a:lnTo>
                  <a:pt x="561435" y="406400"/>
                </a:lnTo>
                <a:lnTo>
                  <a:pt x="536424" y="406400"/>
                </a:lnTo>
                <a:lnTo>
                  <a:pt x="511888" y="419100"/>
                </a:lnTo>
                <a:lnTo>
                  <a:pt x="487880" y="431800"/>
                </a:lnTo>
                <a:lnTo>
                  <a:pt x="464453" y="457200"/>
                </a:lnTo>
                <a:lnTo>
                  <a:pt x="441659" y="469900"/>
                </a:lnTo>
                <a:lnTo>
                  <a:pt x="419551" y="482600"/>
                </a:lnTo>
                <a:lnTo>
                  <a:pt x="398183" y="508000"/>
                </a:lnTo>
                <a:lnTo>
                  <a:pt x="233147" y="508000"/>
                </a:lnTo>
                <a:lnTo>
                  <a:pt x="219068" y="520700"/>
                </a:lnTo>
                <a:lnTo>
                  <a:pt x="205304" y="520700"/>
                </a:lnTo>
                <a:lnTo>
                  <a:pt x="191891" y="533400"/>
                </a:lnTo>
                <a:lnTo>
                  <a:pt x="178866" y="533400"/>
                </a:lnTo>
                <a:lnTo>
                  <a:pt x="166267" y="546100"/>
                </a:lnTo>
                <a:lnTo>
                  <a:pt x="154130" y="558800"/>
                </a:lnTo>
                <a:lnTo>
                  <a:pt x="142493" y="571500"/>
                </a:lnTo>
                <a:lnTo>
                  <a:pt x="131392" y="571500"/>
                </a:lnTo>
                <a:lnTo>
                  <a:pt x="120865" y="584200"/>
                </a:lnTo>
                <a:lnTo>
                  <a:pt x="0" y="723900"/>
                </a:lnTo>
                <a:lnTo>
                  <a:pt x="32998" y="736600"/>
                </a:lnTo>
                <a:lnTo>
                  <a:pt x="89845" y="736600"/>
                </a:lnTo>
                <a:lnTo>
                  <a:pt x="114319" y="749300"/>
                </a:lnTo>
                <a:lnTo>
                  <a:pt x="156936" y="749300"/>
                </a:lnTo>
                <a:lnTo>
                  <a:pt x="175706" y="762000"/>
                </a:lnTo>
                <a:lnTo>
                  <a:pt x="209734" y="762000"/>
                </a:lnTo>
                <a:lnTo>
                  <a:pt x="225618" y="774700"/>
                </a:lnTo>
                <a:lnTo>
                  <a:pt x="241168" y="774700"/>
                </a:lnTo>
                <a:lnTo>
                  <a:pt x="256695" y="787400"/>
                </a:lnTo>
                <a:lnTo>
                  <a:pt x="272515" y="800100"/>
                </a:lnTo>
                <a:lnTo>
                  <a:pt x="306281" y="825500"/>
                </a:lnTo>
                <a:lnTo>
                  <a:pt x="344972" y="850900"/>
                </a:lnTo>
                <a:lnTo>
                  <a:pt x="366948" y="863600"/>
                </a:lnTo>
                <a:lnTo>
                  <a:pt x="391096" y="889000"/>
                </a:lnTo>
                <a:lnTo>
                  <a:pt x="420149" y="914400"/>
                </a:lnTo>
                <a:lnTo>
                  <a:pt x="426096" y="914400"/>
                </a:lnTo>
                <a:lnTo>
                  <a:pt x="446983" y="927100"/>
                </a:lnTo>
                <a:lnTo>
                  <a:pt x="494886" y="977900"/>
                </a:lnTo>
                <a:lnTo>
                  <a:pt x="686041" y="1130300"/>
                </a:lnTo>
                <a:lnTo>
                  <a:pt x="656733" y="1143000"/>
                </a:lnTo>
                <a:lnTo>
                  <a:pt x="599532" y="1143000"/>
                </a:lnTo>
                <a:lnTo>
                  <a:pt x="571790" y="1155700"/>
                </a:lnTo>
                <a:lnTo>
                  <a:pt x="518400" y="1181100"/>
                </a:lnTo>
                <a:lnTo>
                  <a:pt x="468302" y="1206500"/>
                </a:lnTo>
                <a:lnTo>
                  <a:pt x="422098" y="1244600"/>
                </a:lnTo>
                <a:lnTo>
                  <a:pt x="400645" y="1257300"/>
                </a:lnTo>
                <a:lnTo>
                  <a:pt x="380391" y="1282700"/>
                </a:lnTo>
                <a:lnTo>
                  <a:pt x="361411" y="1295400"/>
                </a:lnTo>
                <a:lnTo>
                  <a:pt x="343781" y="1320800"/>
                </a:lnTo>
                <a:lnTo>
                  <a:pt x="312872" y="1371600"/>
                </a:lnTo>
                <a:lnTo>
                  <a:pt x="288264" y="1422400"/>
                </a:lnTo>
                <a:lnTo>
                  <a:pt x="278512" y="1460500"/>
                </a:lnTo>
                <a:lnTo>
                  <a:pt x="270560" y="1485900"/>
                </a:lnTo>
                <a:lnTo>
                  <a:pt x="240730" y="1485900"/>
                </a:lnTo>
                <a:lnTo>
                  <a:pt x="226403" y="1498600"/>
                </a:lnTo>
                <a:lnTo>
                  <a:pt x="212503" y="1498600"/>
                </a:lnTo>
                <a:lnTo>
                  <a:pt x="199058" y="1511300"/>
                </a:lnTo>
                <a:lnTo>
                  <a:pt x="186094" y="1524000"/>
                </a:lnTo>
                <a:lnTo>
                  <a:pt x="173638" y="1524000"/>
                </a:lnTo>
                <a:lnTo>
                  <a:pt x="161717" y="1536700"/>
                </a:lnTo>
                <a:lnTo>
                  <a:pt x="150358" y="1549400"/>
                </a:lnTo>
                <a:lnTo>
                  <a:pt x="139587" y="1562100"/>
                </a:lnTo>
                <a:lnTo>
                  <a:pt x="129431" y="1562100"/>
                </a:lnTo>
                <a:lnTo>
                  <a:pt x="102926" y="1600200"/>
                </a:lnTo>
                <a:lnTo>
                  <a:pt x="82926" y="1651000"/>
                </a:lnTo>
                <a:lnTo>
                  <a:pt x="77830" y="1663700"/>
                </a:lnTo>
                <a:lnTo>
                  <a:pt x="73563" y="1676400"/>
                </a:lnTo>
                <a:lnTo>
                  <a:pt x="70154" y="1689100"/>
                </a:lnTo>
                <a:lnTo>
                  <a:pt x="34848" y="1866900"/>
                </a:lnTo>
                <a:lnTo>
                  <a:pt x="110038" y="1866900"/>
                </a:lnTo>
                <a:lnTo>
                  <a:pt x="177875" y="1854200"/>
                </a:lnTo>
                <a:lnTo>
                  <a:pt x="238913" y="1841500"/>
                </a:lnTo>
                <a:lnTo>
                  <a:pt x="293704" y="1841500"/>
                </a:lnTo>
                <a:lnTo>
                  <a:pt x="342801" y="1828800"/>
                </a:lnTo>
                <a:lnTo>
                  <a:pt x="426125" y="1828800"/>
                </a:lnTo>
                <a:lnTo>
                  <a:pt x="461458" y="1816100"/>
                </a:lnTo>
                <a:lnTo>
                  <a:pt x="5591893" y="1816100"/>
                </a:lnTo>
                <a:lnTo>
                  <a:pt x="5475855" y="1790700"/>
                </a:lnTo>
                <a:lnTo>
                  <a:pt x="4511509" y="1790700"/>
                </a:lnTo>
                <a:lnTo>
                  <a:pt x="4404744" y="1765300"/>
                </a:lnTo>
                <a:lnTo>
                  <a:pt x="4298122" y="1727200"/>
                </a:lnTo>
                <a:lnTo>
                  <a:pt x="3980686" y="1651000"/>
                </a:lnTo>
                <a:lnTo>
                  <a:pt x="3876207" y="1612900"/>
                </a:lnTo>
                <a:lnTo>
                  <a:pt x="3772655" y="1587500"/>
                </a:lnTo>
                <a:lnTo>
                  <a:pt x="3670189" y="1549400"/>
                </a:lnTo>
                <a:lnTo>
                  <a:pt x="3568965" y="1524000"/>
                </a:lnTo>
                <a:lnTo>
                  <a:pt x="3274312" y="1409700"/>
                </a:lnTo>
                <a:lnTo>
                  <a:pt x="3086964" y="1333500"/>
                </a:lnTo>
                <a:lnTo>
                  <a:pt x="2996486" y="1295400"/>
                </a:lnTo>
                <a:lnTo>
                  <a:pt x="2908349" y="1257300"/>
                </a:lnTo>
                <a:lnTo>
                  <a:pt x="2822709" y="1219200"/>
                </a:lnTo>
                <a:lnTo>
                  <a:pt x="2739723" y="1181100"/>
                </a:lnTo>
                <a:lnTo>
                  <a:pt x="2659548" y="1143000"/>
                </a:lnTo>
                <a:lnTo>
                  <a:pt x="2640246" y="1130300"/>
                </a:lnTo>
                <a:lnTo>
                  <a:pt x="2394197" y="1130300"/>
                </a:lnTo>
                <a:lnTo>
                  <a:pt x="2342261" y="1117600"/>
                </a:lnTo>
                <a:lnTo>
                  <a:pt x="2291468" y="1117600"/>
                </a:lnTo>
                <a:lnTo>
                  <a:pt x="2193874" y="1092200"/>
                </a:lnTo>
                <a:lnTo>
                  <a:pt x="2147354" y="1079500"/>
                </a:lnTo>
                <a:lnTo>
                  <a:pt x="2102540" y="1054100"/>
                </a:lnTo>
                <a:lnTo>
                  <a:pt x="2059572" y="1041400"/>
                </a:lnTo>
                <a:lnTo>
                  <a:pt x="2018591" y="1003300"/>
                </a:lnTo>
                <a:lnTo>
                  <a:pt x="1979738" y="977900"/>
                </a:lnTo>
                <a:lnTo>
                  <a:pt x="1943153" y="952500"/>
                </a:lnTo>
                <a:lnTo>
                  <a:pt x="1908976" y="914400"/>
                </a:lnTo>
                <a:lnTo>
                  <a:pt x="1877349" y="876300"/>
                </a:lnTo>
                <a:lnTo>
                  <a:pt x="1848413" y="838200"/>
                </a:lnTo>
                <a:lnTo>
                  <a:pt x="1822307" y="800100"/>
                </a:lnTo>
                <a:lnTo>
                  <a:pt x="1799172" y="762000"/>
                </a:lnTo>
                <a:lnTo>
                  <a:pt x="1779149" y="711200"/>
                </a:lnTo>
                <a:lnTo>
                  <a:pt x="1767969" y="685800"/>
                </a:lnTo>
                <a:lnTo>
                  <a:pt x="1182624" y="685800"/>
                </a:lnTo>
                <a:lnTo>
                  <a:pt x="1164605" y="673100"/>
                </a:lnTo>
                <a:lnTo>
                  <a:pt x="1146917" y="660400"/>
                </a:lnTo>
                <a:lnTo>
                  <a:pt x="1129567" y="647700"/>
                </a:lnTo>
                <a:lnTo>
                  <a:pt x="1112567" y="647700"/>
                </a:lnTo>
                <a:lnTo>
                  <a:pt x="1079649" y="622300"/>
                </a:lnTo>
                <a:lnTo>
                  <a:pt x="1048238" y="596900"/>
                </a:lnTo>
                <a:lnTo>
                  <a:pt x="1018411" y="571500"/>
                </a:lnTo>
                <a:lnTo>
                  <a:pt x="976804" y="533400"/>
                </a:lnTo>
                <a:lnTo>
                  <a:pt x="939182" y="482600"/>
                </a:lnTo>
                <a:lnTo>
                  <a:pt x="927572" y="469900"/>
                </a:lnTo>
                <a:lnTo>
                  <a:pt x="916442" y="457200"/>
                </a:lnTo>
                <a:lnTo>
                  <a:pt x="905802" y="444500"/>
                </a:lnTo>
                <a:lnTo>
                  <a:pt x="799206" y="393700"/>
                </a:lnTo>
                <a:close/>
              </a:path>
              <a:path w="6675120" h="2146300">
                <a:moveTo>
                  <a:pt x="4716589" y="1587500"/>
                </a:moveTo>
                <a:lnTo>
                  <a:pt x="4688495" y="1612900"/>
                </a:lnTo>
                <a:lnTo>
                  <a:pt x="4674701" y="1625600"/>
                </a:lnTo>
                <a:lnTo>
                  <a:pt x="4661135" y="1651000"/>
                </a:lnTo>
                <a:lnTo>
                  <a:pt x="4647843" y="1663700"/>
                </a:lnTo>
                <a:lnTo>
                  <a:pt x="4610047" y="1701800"/>
                </a:lnTo>
                <a:lnTo>
                  <a:pt x="4587032" y="1727200"/>
                </a:lnTo>
                <a:lnTo>
                  <a:pt x="4576312" y="1727200"/>
                </a:lnTo>
                <a:lnTo>
                  <a:pt x="4566178" y="1739900"/>
                </a:lnTo>
                <a:lnTo>
                  <a:pt x="4556673" y="1752600"/>
                </a:lnTo>
                <a:lnTo>
                  <a:pt x="4547842" y="1752600"/>
                </a:lnTo>
                <a:lnTo>
                  <a:pt x="4539729" y="1765300"/>
                </a:lnTo>
                <a:lnTo>
                  <a:pt x="4532380" y="1765300"/>
                </a:lnTo>
                <a:lnTo>
                  <a:pt x="4525839" y="1778000"/>
                </a:lnTo>
                <a:lnTo>
                  <a:pt x="4515359" y="1778000"/>
                </a:lnTo>
                <a:lnTo>
                  <a:pt x="4511509" y="1790700"/>
                </a:lnTo>
                <a:lnTo>
                  <a:pt x="5475855" y="1790700"/>
                </a:lnTo>
                <a:lnTo>
                  <a:pt x="5062893" y="1701800"/>
                </a:lnTo>
                <a:lnTo>
                  <a:pt x="4716589" y="1587500"/>
                </a:lnTo>
                <a:close/>
              </a:path>
              <a:path w="6675120" h="2146300">
                <a:moveTo>
                  <a:pt x="2582341" y="1092200"/>
                </a:moveTo>
                <a:lnTo>
                  <a:pt x="2570356" y="1104900"/>
                </a:lnTo>
                <a:lnTo>
                  <a:pt x="2521573" y="1104900"/>
                </a:lnTo>
                <a:lnTo>
                  <a:pt x="2509174" y="1117600"/>
                </a:lnTo>
                <a:lnTo>
                  <a:pt x="2420249" y="1117600"/>
                </a:lnTo>
                <a:lnTo>
                  <a:pt x="2407257" y="1130300"/>
                </a:lnTo>
                <a:lnTo>
                  <a:pt x="2640246" y="1130300"/>
                </a:lnTo>
                <a:lnTo>
                  <a:pt x="2582341" y="1092200"/>
                </a:lnTo>
                <a:close/>
              </a:path>
              <a:path w="6675120" h="2146300">
                <a:moveTo>
                  <a:pt x="1166029" y="0"/>
                </a:moveTo>
                <a:lnTo>
                  <a:pt x="1030529" y="0"/>
                </a:lnTo>
                <a:lnTo>
                  <a:pt x="1015606" y="12700"/>
                </a:lnTo>
                <a:lnTo>
                  <a:pt x="839978" y="76200"/>
                </a:lnTo>
                <a:lnTo>
                  <a:pt x="870672" y="101600"/>
                </a:lnTo>
                <a:lnTo>
                  <a:pt x="898345" y="127000"/>
                </a:lnTo>
                <a:lnTo>
                  <a:pt x="923199" y="152400"/>
                </a:lnTo>
                <a:lnTo>
                  <a:pt x="945441" y="165100"/>
                </a:lnTo>
                <a:lnTo>
                  <a:pt x="965274" y="190500"/>
                </a:lnTo>
                <a:lnTo>
                  <a:pt x="982903" y="203200"/>
                </a:lnTo>
                <a:lnTo>
                  <a:pt x="998535" y="228600"/>
                </a:lnTo>
                <a:lnTo>
                  <a:pt x="1035484" y="266700"/>
                </a:lnTo>
                <a:lnTo>
                  <a:pt x="1061820" y="304800"/>
                </a:lnTo>
                <a:lnTo>
                  <a:pt x="1076211" y="342900"/>
                </a:lnTo>
                <a:lnTo>
                  <a:pt x="1083071" y="355600"/>
                </a:lnTo>
                <a:lnTo>
                  <a:pt x="1089980" y="368300"/>
                </a:lnTo>
                <a:lnTo>
                  <a:pt x="1097144" y="393700"/>
                </a:lnTo>
                <a:lnTo>
                  <a:pt x="1104766" y="419100"/>
                </a:lnTo>
                <a:lnTo>
                  <a:pt x="1113053" y="431800"/>
                </a:lnTo>
                <a:lnTo>
                  <a:pt x="1200962" y="685800"/>
                </a:lnTo>
                <a:lnTo>
                  <a:pt x="1767969" y="685800"/>
                </a:lnTo>
                <a:lnTo>
                  <a:pt x="1762379" y="673100"/>
                </a:lnTo>
                <a:lnTo>
                  <a:pt x="1749002" y="622300"/>
                </a:lnTo>
                <a:lnTo>
                  <a:pt x="1739159" y="571500"/>
                </a:lnTo>
                <a:lnTo>
                  <a:pt x="1732991" y="520700"/>
                </a:lnTo>
                <a:lnTo>
                  <a:pt x="1732209" y="520700"/>
                </a:lnTo>
                <a:lnTo>
                  <a:pt x="1730704" y="482600"/>
                </a:lnTo>
                <a:lnTo>
                  <a:pt x="1730425" y="431800"/>
                </a:lnTo>
                <a:lnTo>
                  <a:pt x="1730597" y="419100"/>
                </a:lnTo>
                <a:lnTo>
                  <a:pt x="1730899" y="406400"/>
                </a:lnTo>
                <a:lnTo>
                  <a:pt x="1731329" y="393700"/>
                </a:lnTo>
                <a:lnTo>
                  <a:pt x="1731887" y="368300"/>
                </a:lnTo>
                <a:lnTo>
                  <a:pt x="1732569" y="355600"/>
                </a:lnTo>
                <a:lnTo>
                  <a:pt x="1733375" y="355600"/>
                </a:lnTo>
                <a:lnTo>
                  <a:pt x="1734303" y="342900"/>
                </a:lnTo>
                <a:lnTo>
                  <a:pt x="1711301" y="292100"/>
                </a:lnTo>
                <a:lnTo>
                  <a:pt x="1681281" y="241300"/>
                </a:lnTo>
                <a:lnTo>
                  <a:pt x="1645135" y="203200"/>
                </a:lnTo>
                <a:lnTo>
                  <a:pt x="1625042" y="177800"/>
                </a:lnTo>
                <a:lnTo>
                  <a:pt x="1603753" y="165100"/>
                </a:lnTo>
                <a:lnTo>
                  <a:pt x="1581378" y="152400"/>
                </a:lnTo>
                <a:lnTo>
                  <a:pt x="1558028" y="127000"/>
                </a:lnTo>
                <a:lnTo>
                  <a:pt x="1533815" y="114300"/>
                </a:lnTo>
                <a:lnTo>
                  <a:pt x="1508851" y="114300"/>
                </a:lnTo>
                <a:lnTo>
                  <a:pt x="1483247" y="101600"/>
                </a:lnTo>
                <a:lnTo>
                  <a:pt x="1457113" y="88900"/>
                </a:lnTo>
                <a:lnTo>
                  <a:pt x="1430563" y="88900"/>
                </a:lnTo>
                <a:lnTo>
                  <a:pt x="1403706" y="76200"/>
                </a:lnTo>
                <a:lnTo>
                  <a:pt x="1295450" y="76200"/>
                </a:lnTo>
                <a:lnTo>
                  <a:pt x="1284518" y="63500"/>
                </a:lnTo>
                <a:lnTo>
                  <a:pt x="1273039" y="63500"/>
                </a:lnTo>
                <a:lnTo>
                  <a:pt x="1261051" y="50800"/>
                </a:lnTo>
                <a:lnTo>
                  <a:pt x="1248592" y="38100"/>
                </a:lnTo>
                <a:lnTo>
                  <a:pt x="1235699" y="38100"/>
                </a:lnTo>
                <a:lnTo>
                  <a:pt x="1222410" y="25400"/>
                </a:lnTo>
                <a:lnTo>
                  <a:pt x="1208760" y="12700"/>
                </a:lnTo>
                <a:lnTo>
                  <a:pt x="1180533" y="12700"/>
                </a:lnTo>
                <a:lnTo>
                  <a:pt x="1166029" y="0"/>
                </a:lnTo>
                <a:close/>
              </a:path>
              <a:path w="6675120" h="2146300">
                <a:moveTo>
                  <a:pt x="367900" y="495300"/>
                </a:moveTo>
                <a:lnTo>
                  <a:pt x="276900" y="495300"/>
                </a:lnTo>
                <a:lnTo>
                  <a:pt x="262100" y="508000"/>
                </a:lnTo>
                <a:lnTo>
                  <a:pt x="383088" y="508000"/>
                </a:lnTo>
                <a:lnTo>
                  <a:pt x="367900" y="495300"/>
                </a:lnTo>
                <a:close/>
              </a:path>
              <a:path w="6675120" h="2146300">
                <a:moveTo>
                  <a:pt x="745382" y="381000"/>
                </a:moveTo>
                <a:lnTo>
                  <a:pt x="638790" y="381000"/>
                </a:lnTo>
                <a:lnTo>
                  <a:pt x="612671" y="393700"/>
                </a:lnTo>
                <a:lnTo>
                  <a:pt x="772294" y="393700"/>
                </a:lnTo>
                <a:lnTo>
                  <a:pt x="745382" y="38100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723123" y="5185105"/>
            <a:ext cx="3969385" cy="2374900"/>
          </a:xfrm>
          <a:custGeom>
            <a:avLst/>
            <a:gdLst/>
            <a:ahLst/>
            <a:cxnLst/>
            <a:rect l="l" t="t" r="r" b="b"/>
            <a:pathLst>
              <a:path w="3969384" h="2374900">
                <a:moveTo>
                  <a:pt x="1545210" y="1981199"/>
                </a:moveTo>
                <a:lnTo>
                  <a:pt x="189827" y="1981199"/>
                </a:lnTo>
                <a:lnTo>
                  <a:pt x="188275" y="2006599"/>
                </a:lnTo>
                <a:lnTo>
                  <a:pt x="187047" y="2044699"/>
                </a:lnTo>
                <a:lnTo>
                  <a:pt x="186191" y="2070099"/>
                </a:lnTo>
                <a:lnTo>
                  <a:pt x="185902" y="2095499"/>
                </a:lnTo>
                <a:lnTo>
                  <a:pt x="185791" y="2133599"/>
                </a:lnTo>
                <a:lnTo>
                  <a:pt x="186344" y="2158999"/>
                </a:lnTo>
                <a:lnTo>
                  <a:pt x="187462" y="2197099"/>
                </a:lnTo>
                <a:lnTo>
                  <a:pt x="189196" y="2222499"/>
                </a:lnTo>
                <a:lnTo>
                  <a:pt x="191593" y="2260599"/>
                </a:lnTo>
                <a:lnTo>
                  <a:pt x="194702" y="2285999"/>
                </a:lnTo>
                <a:lnTo>
                  <a:pt x="198571" y="2324099"/>
                </a:lnTo>
                <a:lnTo>
                  <a:pt x="203249" y="2349499"/>
                </a:lnTo>
                <a:lnTo>
                  <a:pt x="208225" y="2374899"/>
                </a:lnTo>
                <a:lnTo>
                  <a:pt x="1703121" y="2374899"/>
                </a:lnTo>
                <a:lnTo>
                  <a:pt x="1695180" y="2362199"/>
                </a:lnTo>
                <a:lnTo>
                  <a:pt x="1686734" y="2362199"/>
                </a:lnTo>
                <a:lnTo>
                  <a:pt x="1677941" y="2349499"/>
                </a:lnTo>
                <a:lnTo>
                  <a:pt x="1668957" y="2349499"/>
                </a:lnTo>
                <a:lnTo>
                  <a:pt x="1659939" y="2336799"/>
                </a:lnTo>
                <a:lnTo>
                  <a:pt x="1649884" y="2324099"/>
                </a:lnTo>
                <a:lnTo>
                  <a:pt x="1639263" y="2324099"/>
                </a:lnTo>
                <a:lnTo>
                  <a:pt x="1628364" y="2311399"/>
                </a:lnTo>
                <a:lnTo>
                  <a:pt x="1617480" y="2311399"/>
                </a:lnTo>
                <a:lnTo>
                  <a:pt x="1606901" y="2298699"/>
                </a:lnTo>
                <a:lnTo>
                  <a:pt x="1596917" y="2285999"/>
                </a:lnTo>
                <a:lnTo>
                  <a:pt x="1587819" y="2285999"/>
                </a:lnTo>
                <a:lnTo>
                  <a:pt x="1579897" y="2273299"/>
                </a:lnTo>
                <a:lnTo>
                  <a:pt x="1570456" y="2260599"/>
                </a:lnTo>
                <a:lnTo>
                  <a:pt x="1563790" y="2247899"/>
                </a:lnTo>
                <a:lnTo>
                  <a:pt x="1559566" y="2235199"/>
                </a:lnTo>
                <a:lnTo>
                  <a:pt x="1557451" y="2222499"/>
                </a:lnTo>
                <a:lnTo>
                  <a:pt x="1557113" y="2197099"/>
                </a:lnTo>
                <a:lnTo>
                  <a:pt x="1558220" y="2184399"/>
                </a:lnTo>
                <a:lnTo>
                  <a:pt x="1560439" y="2171699"/>
                </a:lnTo>
                <a:lnTo>
                  <a:pt x="1563437" y="2158999"/>
                </a:lnTo>
                <a:lnTo>
                  <a:pt x="1566882" y="2158999"/>
                </a:lnTo>
                <a:lnTo>
                  <a:pt x="1570441" y="2146299"/>
                </a:lnTo>
                <a:lnTo>
                  <a:pt x="1573781" y="2133599"/>
                </a:lnTo>
                <a:lnTo>
                  <a:pt x="2174128" y="2133599"/>
                </a:lnTo>
                <a:lnTo>
                  <a:pt x="2173352" y="2120899"/>
                </a:lnTo>
                <a:lnTo>
                  <a:pt x="2172006" y="2082799"/>
                </a:lnTo>
                <a:lnTo>
                  <a:pt x="2170902" y="2057399"/>
                </a:lnTo>
                <a:lnTo>
                  <a:pt x="2170081" y="2031999"/>
                </a:lnTo>
                <a:lnTo>
                  <a:pt x="2169582" y="2019299"/>
                </a:lnTo>
                <a:lnTo>
                  <a:pt x="1596186" y="2019299"/>
                </a:lnTo>
                <a:lnTo>
                  <a:pt x="1583127" y="2006599"/>
                </a:lnTo>
                <a:lnTo>
                  <a:pt x="1571528" y="2006599"/>
                </a:lnTo>
                <a:lnTo>
                  <a:pt x="1561361" y="1993899"/>
                </a:lnTo>
                <a:lnTo>
                  <a:pt x="1552597" y="1993899"/>
                </a:lnTo>
                <a:lnTo>
                  <a:pt x="1545210" y="1981199"/>
                </a:lnTo>
              </a:path>
              <a:path w="3969384" h="2374900">
                <a:moveTo>
                  <a:pt x="2174128" y="2133599"/>
                </a:moveTo>
                <a:lnTo>
                  <a:pt x="1578478" y="2133599"/>
                </a:lnTo>
                <a:lnTo>
                  <a:pt x="1586553" y="2146299"/>
                </a:lnTo>
                <a:lnTo>
                  <a:pt x="1593974" y="2158999"/>
                </a:lnTo>
                <a:lnTo>
                  <a:pt x="1600934" y="2171699"/>
                </a:lnTo>
                <a:lnTo>
                  <a:pt x="1607624" y="2184399"/>
                </a:lnTo>
                <a:lnTo>
                  <a:pt x="1614237" y="2197099"/>
                </a:lnTo>
                <a:lnTo>
                  <a:pt x="1620967" y="2209799"/>
                </a:lnTo>
                <a:lnTo>
                  <a:pt x="1628005" y="2209799"/>
                </a:lnTo>
                <a:lnTo>
                  <a:pt x="1635543" y="2222499"/>
                </a:lnTo>
                <a:lnTo>
                  <a:pt x="1643775" y="2222499"/>
                </a:lnTo>
                <a:lnTo>
                  <a:pt x="1652893" y="2235199"/>
                </a:lnTo>
                <a:lnTo>
                  <a:pt x="1663089" y="2235199"/>
                </a:lnTo>
                <a:lnTo>
                  <a:pt x="1674555" y="2247899"/>
                </a:lnTo>
                <a:lnTo>
                  <a:pt x="1687485" y="2247899"/>
                </a:lnTo>
                <a:lnTo>
                  <a:pt x="1702071" y="2260599"/>
                </a:lnTo>
                <a:lnTo>
                  <a:pt x="1718505" y="2260599"/>
                </a:lnTo>
                <a:lnTo>
                  <a:pt x="1736980" y="2273299"/>
                </a:lnTo>
                <a:lnTo>
                  <a:pt x="2140648" y="2273299"/>
                </a:lnTo>
                <a:lnTo>
                  <a:pt x="2141613" y="2285999"/>
                </a:lnTo>
                <a:lnTo>
                  <a:pt x="2142132" y="2311399"/>
                </a:lnTo>
                <a:lnTo>
                  <a:pt x="2141945" y="2324099"/>
                </a:lnTo>
                <a:lnTo>
                  <a:pt x="2140794" y="2336799"/>
                </a:lnTo>
                <a:lnTo>
                  <a:pt x="2138419" y="2349499"/>
                </a:lnTo>
                <a:lnTo>
                  <a:pt x="2134562" y="2362199"/>
                </a:lnTo>
                <a:lnTo>
                  <a:pt x="2128963" y="2362199"/>
                </a:lnTo>
                <a:lnTo>
                  <a:pt x="2121363" y="2374899"/>
                </a:lnTo>
                <a:lnTo>
                  <a:pt x="3656249" y="2374899"/>
                </a:lnTo>
                <a:lnTo>
                  <a:pt x="3670123" y="2336799"/>
                </a:lnTo>
                <a:lnTo>
                  <a:pt x="3681638" y="2285999"/>
                </a:lnTo>
                <a:lnTo>
                  <a:pt x="3690888" y="2247899"/>
                </a:lnTo>
                <a:lnTo>
                  <a:pt x="3698171" y="2209799"/>
                </a:lnTo>
                <a:lnTo>
                  <a:pt x="3703782" y="2184399"/>
                </a:lnTo>
                <a:lnTo>
                  <a:pt x="3708018" y="2158999"/>
                </a:lnTo>
                <a:lnTo>
                  <a:pt x="3697707" y="2158999"/>
                </a:lnTo>
                <a:lnTo>
                  <a:pt x="3687668" y="2146299"/>
                </a:lnTo>
                <a:lnTo>
                  <a:pt x="2174903" y="2146299"/>
                </a:lnTo>
                <a:lnTo>
                  <a:pt x="2174128" y="2133599"/>
                </a:lnTo>
              </a:path>
              <a:path w="3969384" h="2374900">
                <a:moveTo>
                  <a:pt x="2046860" y="2298699"/>
                </a:moveTo>
                <a:lnTo>
                  <a:pt x="1864470" y="2298699"/>
                </a:lnTo>
                <a:lnTo>
                  <a:pt x="1892368" y="2311399"/>
                </a:lnTo>
                <a:lnTo>
                  <a:pt x="2029214" y="2311399"/>
                </a:lnTo>
                <a:lnTo>
                  <a:pt x="2046860" y="2298699"/>
                </a:lnTo>
              </a:path>
              <a:path w="3969384" h="2374900">
                <a:moveTo>
                  <a:pt x="2102421" y="2285999"/>
                </a:moveTo>
                <a:lnTo>
                  <a:pt x="1806574" y="2285999"/>
                </a:lnTo>
                <a:lnTo>
                  <a:pt x="1835137" y="2298699"/>
                </a:lnTo>
                <a:lnTo>
                  <a:pt x="2090799" y="2298699"/>
                </a:lnTo>
                <a:lnTo>
                  <a:pt x="2102421" y="2285999"/>
                </a:lnTo>
              </a:path>
              <a:path w="3969384" h="2374900">
                <a:moveTo>
                  <a:pt x="2128105" y="2273299"/>
                </a:moveTo>
                <a:lnTo>
                  <a:pt x="1757688" y="2273299"/>
                </a:lnTo>
                <a:lnTo>
                  <a:pt x="1780822" y="2285999"/>
                </a:lnTo>
                <a:lnTo>
                  <a:pt x="2121081" y="2285999"/>
                </a:lnTo>
                <a:lnTo>
                  <a:pt x="2128105" y="2273299"/>
                </a:lnTo>
              </a:path>
              <a:path w="3969384" h="2374900">
                <a:moveTo>
                  <a:pt x="2377918" y="1841499"/>
                </a:moveTo>
                <a:lnTo>
                  <a:pt x="2323602" y="1841499"/>
                </a:lnTo>
                <a:lnTo>
                  <a:pt x="2320746" y="1854199"/>
                </a:lnTo>
                <a:lnTo>
                  <a:pt x="2317653" y="1866899"/>
                </a:lnTo>
                <a:lnTo>
                  <a:pt x="2314243" y="1892299"/>
                </a:lnTo>
                <a:lnTo>
                  <a:pt x="2310436" y="1904999"/>
                </a:lnTo>
                <a:lnTo>
                  <a:pt x="2306151" y="1930399"/>
                </a:lnTo>
                <a:lnTo>
                  <a:pt x="2301307" y="1955799"/>
                </a:lnTo>
                <a:lnTo>
                  <a:pt x="2295824" y="1993899"/>
                </a:lnTo>
                <a:lnTo>
                  <a:pt x="2290461" y="2019299"/>
                </a:lnTo>
                <a:lnTo>
                  <a:pt x="2275510" y="2070099"/>
                </a:lnTo>
                <a:lnTo>
                  <a:pt x="2246360" y="2108199"/>
                </a:lnTo>
                <a:lnTo>
                  <a:pt x="2225425" y="2133599"/>
                </a:lnTo>
                <a:lnTo>
                  <a:pt x="2205675" y="2133599"/>
                </a:lnTo>
                <a:lnTo>
                  <a:pt x="2196883" y="2146299"/>
                </a:lnTo>
                <a:lnTo>
                  <a:pt x="3687668" y="2146299"/>
                </a:lnTo>
                <a:lnTo>
                  <a:pt x="3677998" y="2133599"/>
                </a:lnTo>
                <a:lnTo>
                  <a:pt x="3668703" y="2120899"/>
                </a:lnTo>
                <a:lnTo>
                  <a:pt x="3659791" y="2120899"/>
                </a:lnTo>
                <a:lnTo>
                  <a:pt x="3651270" y="2108199"/>
                </a:lnTo>
                <a:lnTo>
                  <a:pt x="3628123" y="2070099"/>
                </a:lnTo>
                <a:lnTo>
                  <a:pt x="3614777" y="2044699"/>
                </a:lnTo>
                <a:lnTo>
                  <a:pt x="3608751" y="2044699"/>
                </a:lnTo>
                <a:lnTo>
                  <a:pt x="3593354" y="2006599"/>
                </a:lnTo>
                <a:lnTo>
                  <a:pt x="3582127" y="1968499"/>
                </a:lnTo>
                <a:lnTo>
                  <a:pt x="3577056" y="1930399"/>
                </a:lnTo>
                <a:lnTo>
                  <a:pt x="2568653" y="1930399"/>
                </a:lnTo>
                <a:lnTo>
                  <a:pt x="2546343" y="1917699"/>
                </a:lnTo>
                <a:lnTo>
                  <a:pt x="2524712" y="1917699"/>
                </a:lnTo>
                <a:lnTo>
                  <a:pt x="2503866" y="1904999"/>
                </a:lnTo>
                <a:lnTo>
                  <a:pt x="2483909" y="1892299"/>
                </a:lnTo>
                <a:lnTo>
                  <a:pt x="2464947" y="1892299"/>
                </a:lnTo>
                <a:lnTo>
                  <a:pt x="2447083" y="1879599"/>
                </a:lnTo>
                <a:lnTo>
                  <a:pt x="2430423" y="1866899"/>
                </a:lnTo>
                <a:lnTo>
                  <a:pt x="2415072" y="1866899"/>
                </a:lnTo>
                <a:lnTo>
                  <a:pt x="2401134" y="1854199"/>
                </a:lnTo>
                <a:lnTo>
                  <a:pt x="2388714" y="1854199"/>
                </a:lnTo>
                <a:lnTo>
                  <a:pt x="2377918" y="1841499"/>
                </a:lnTo>
              </a:path>
              <a:path w="3969384" h="2374900">
                <a:moveTo>
                  <a:pt x="3968879" y="1358899"/>
                </a:moveTo>
                <a:lnTo>
                  <a:pt x="1593024" y="1358899"/>
                </a:lnTo>
                <a:lnTo>
                  <a:pt x="1618547" y="1371599"/>
                </a:lnTo>
                <a:lnTo>
                  <a:pt x="1641497" y="1384299"/>
                </a:lnTo>
                <a:lnTo>
                  <a:pt x="1661983" y="1396999"/>
                </a:lnTo>
                <a:lnTo>
                  <a:pt x="1680116" y="1396999"/>
                </a:lnTo>
                <a:lnTo>
                  <a:pt x="1696008" y="1409699"/>
                </a:lnTo>
                <a:lnTo>
                  <a:pt x="1709768" y="1422399"/>
                </a:lnTo>
                <a:lnTo>
                  <a:pt x="1721508" y="1422399"/>
                </a:lnTo>
                <a:lnTo>
                  <a:pt x="1731338" y="1435099"/>
                </a:lnTo>
                <a:lnTo>
                  <a:pt x="1750479" y="1473199"/>
                </a:lnTo>
                <a:lnTo>
                  <a:pt x="1756417" y="1511299"/>
                </a:lnTo>
                <a:lnTo>
                  <a:pt x="1755980" y="1523999"/>
                </a:lnTo>
                <a:lnTo>
                  <a:pt x="1752144" y="1574799"/>
                </a:lnTo>
                <a:lnTo>
                  <a:pt x="1745099" y="1625599"/>
                </a:lnTo>
                <a:lnTo>
                  <a:pt x="1740649" y="1650999"/>
                </a:lnTo>
                <a:lnTo>
                  <a:pt x="1736263" y="1676399"/>
                </a:lnTo>
                <a:lnTo>
                  <a:pt x="1723854" y="1727199"/>
                </a:lnTo>
                <a:lnTo>
                  <a:pt x="1707672" y="1777999"/>
                </a:lnTo>
                <a:lnTo>
                  <a:pt x="1689005" y="1828799"/>
                </a:lnTo>
                <a:lnTo>
                  <a:pt x="1669144" y="1879599"/>
                </a:lnTo>
                <a:lnTo>
                  <a:pt x="1659169" y="1892299"/>
                </a:lnTo>
                <a:lnTo>
                  <a:pt x="1649378" y="1917699"/>
                </a:lnTo>
                <a:lnTo>
                  <a:pt x="1639934" y="1930399"/>
                </a:lnTo>
                <a:lnTo>
                  <a:pt x="1630997" y="1955799"/>
                </a:lnTo>
                <a:lnTo>
                  <a:pt x="1622729" y="1968499"/>
                </a:lnTo>
                <a:lnTo>
                  <a:pt x="1615290" y="1981199"/>
                </a:lnTo>
                <a:lnTo>
                  <a:pt x="1608843" y="1993899"/>
                </a:lnTo>
                <a:lnTo>
                  <a:pt x="1603547" y="2006599"/>
                </a:lnTo>
                <a:lnTo>
                  <a:pt x="1599565" y="2006599"/>
                </a:lnTo>
                <a:lnTo>
                  <a:pt x="1596186" y="2019299"/>
                </a:lnTo>
                <a:lnTo>
                  <a:pt x="2169582" y="2019299"/>
                </a:lnTo>
                <a:lnTo>
                  <a:pt x="2169444" y="1993899"/>
                </a:lnTo>
                <a:lnTo>
                  <a:pt x="2169708" y="1981199"/>
                </a:lnTo>
                <a:lnTo>
                  <a:pt x="2171598" y="1943099"/>
                </a:lnTo>
                <a:lnTo>
                  <a:pt x="2178431" y="1904999"/>
                </a:lnTo>
                <a:lnTo>
                  <a:pt x="2186114" y="1879599"/>
                </a:lnTo>
                <a:lnTo>
                  <a:pt x="2191013" y="1854199"/>
                </a:lnTo>
                <a:lnTo>
                  <a:pt x="2196668" y="1841499"/>
                </a:lnTo>
                <a:lnTo>
                  <a:pt x="2203121" y="1828799"/>
                </a:lnTo>
                <a:lnTo>
                  <a:pt x="2210410" y="1803399"/>
                </a:lnTo>
                <a:lnTo>
                  <a:pt x="2218575" y="1790699"/>
                </a:lnTo>
                <a:lnTo>
                  <a:pt x="2227656" y="1765299"/>
                </a:lnTo>
                <a:lnTo>
                  <a:pt x="2240431" y="1739899"/>
                </a:lnTo>
                <a:lnTo>
                  <a:pt x="2270279" y="1689099"/>
                </a:lnTo>
                <a:lnTo>
                  <a:pt x="2304295" y="1650999"/>
                </a:lnTo>
                <a:lnTo>
                  <a:pt x="2377337" y="1600199"/>
                </a:lnTo>
                <a:lnTo>
                  <a:pt x="2395275" y="1600199"/>
                </a:lnTo>
                <a:lnTo>
                  <a:pt x="2412616" y="1587499"/>
                </a:lnTo>
                <a:lnTo>
                  <a:pt x="3968879" y="1587499"/>
                </a:lnTo>
                <a:lnTo>
                  <a:pt x="3968879" y="1358899"/>
                </a:lnTo>
              </a:path>
              <a:path w="3969384" h="2374900">
                <a:moveTo>
                  <a:pt x="1534449" y="1968499"/>
                </a:moveTo>
                <a:lnTo>
                  <a:pt x="136476" y="1968499"/>
                </a:lnTo>
                <a:lnTo>
                  <a:pt x="149236" y="1981199"/>
                </a:lnTo>
                <a:lnTo>
                  <a:pt x="1539169" y="1981199"/>
                </a:lnTo>
                <a:lnTo>
                  <a:pt x="1534449" y="1968499"/>
                </a:lnTo>
              </a:path>
              <a:path w="3969384" h="2374900">
                <a:moveTo>
                  <a:pt x="1528852" y="1955799"/>
                </a:moveTo>
                <a:lnTo>
                  <a:pt x="37732" y="1955799"/>
                </a:lnTo>
                <a:lnTo>
                  <a:pt x="56074" y="1968499"/>
                </a:lnTo>
                <a:lnTo>
                  <a:pt x="1531019" y="1968499"/>
                </a:lnTo>
                <a:lnTo>
                  <a:pt x="1528852" y="1955799"/>
                </a:lnTo>
              </a:path>
              <a:path w="3969384" h="2374900">
                <a:moveTo>
                  <a:pt x="741572" y="38099"/>
                </a:moveTo>
                <a:lnTo>
                  <a:pt x="618045" y="38099"/>
                </a:lnTo>
                <a:lnTo>
                  <a:pt x="587277" y="63499"/>
                </a:lnTo>
                <a:lnTo>
                  <a:pt x="558074" y="101599"/>
                </a:lnTo>
                <a:lnTo>
                  <a:pt x="530407" y="139699"/>
                </a:lnTo>
                <a:lnTo>
                  <a:pt x="504253" y="165099"/>
                </a:lnTo>
                <a:lnTo>
                  <a:pt x="479583" y="203199"/>
                </a:lnTo>
                <a:lnTo>
                  <a:pt x="456373" y="241299"/>
                </a:lnTo>
                <a:lnTo>
                  <a:pt x="434597" y="266699"/>
                </a:lnTo>
                <a:lnTo>
                  <a:pt x="414227" y="304799"/>
                </a:lnTo>
                <a:lnTo>
                  <a:pt x="395238" y="342899"/>
                </a:lnTo>
                <a:lnTo>
                  <a:pt x="377604" y="368299"/>
                </a:lnTo>
                <a:lnTo>
                  <a:pt x="361298" y="406399"/>
                </a:lnTo>
                <a:lnTo>
                  <a:pt x="346295" y="444499"/>
                </a:lnTo>
                <a:lnTo>
                  <a:pt x="332569" y="482599"/>
                </a:lnTo>
                <a:lnTo>
                  <a:pt x="320092" y="520699"/>
                </a:lnTo>
                <a:lnTo>
                  <a:pt x="308840" y="558799"/>
                </a:lnTo>
                <a:lnTo>
                  <a:pt x="298786" y="596899"/>
                </a:lnTo>
                <a:lnTo>
                  <a:pt x="289904" y="634999"/>
                </a:lnTo>
                <a:lnTo>
                  <a:pt x="282167" y="673099"/>
                </a:lnTo>
                <a:lnTo>
                  <a:pt x="275550" y="711199"/>
                </a:lnTo>
                <a:lnTo>
                  <a:pt x="270027" y="761999"/>
                </a:lnTo>
                <a:lnTo>
                  <a:pt x="269008" y="774699"/>
                </a:lnTo>
                <a:lnTo>
                  <a:pt x="269140" y="787399"/>
                </a:lnTo>
                <a:lnTo>
                  <a:pt x="270384" y="800099"/>
                </a:lnTo>
                <a:lnTo>
                  <a:pt x="272700" y="812799"/>
                </a:lnTo>
                <a:lnTo>
                  <a:pt x="276051" y="838199"/>
                </a:lnTo>
                <a:lnTo>
                  <a:pt x="280396" y="850899"/>
                </a:lnTo>
                <a:lnTo>
                  <a:pt x="285697" y="863599"/>
                </a:lnTo>
                <a:lnTo>
                  <a:pt x="291915" y="888999"/>
                </a:lnTo>
                <a:lnTo>
                  <a:pt x="299010" y="901699"/>
                </a:lnTo>
                <a:lnTo>
                  <a:pt x="306943" y="914399"/>
                </a:lnTo>
                <a:lnTo>
                  <a:pt x="315675" y="939799"/>
                </a:lnTo>
                <a:lnTo>
                  <a:pt x="325167" y="952499"/>
                </a:lnTo>
                <a:lnTo>
                  <a:pt x="335380" y="977899"/>
                </a:lnTo>
                <a:lnTo>
                  <a:pt x="346275" y="990599"/>
                </a:lnTo>
                <a:lnTo>
                  <a:pt x="357813" y="1003299"/>
                </a:lnTo>
                <a:lnTo>
                  <a:pt x="369954" y="1028699"/>
                </a:lnTo>
                <a:lnTo>
                  <a:pt x="382660" y="1041399"/>
                </a:lnTo>
                <a:lnTo>
                  <a:pt x="395891" y="1066799"/>
                </a:lnTo>
                <a:lnTo>
                  <a:pt x="409609" y="1079499"/>
                </a:lnTo>
                <a:lnTo>
                  <a:pt x="423773" y="1092199"/>
                </a:lnTo>
                <a:lnTo>
                  <a:pt x="377460" y="1142999"/>
                </a:lnTo>
                <a:lnTo>
                  <a:pt x="334574" y="1193799"/>
                </a:lnTo>
                <a:lnTo>
                  <a:pt x="294982" y="1244599"/>
                </a:lnTo>
                <a:lnTo>
                  <a:pt x="258556" y="1282699"/>
                </a:lnTo>
                <a:lnTo>
                  <a:pt x="225165" y="1333499"/>
                </a:lnTo>
                <a:lnTo>
                  <a:pt x="194679" y="1384299"/>
                </a:lnTo>
                <a:lnTo>
                  <a:pt x="166968" y="1422399"/>
                </a:lnTo>
                <a:lnTo>
                  <a:pt x="141902" y="1473199"/>
                </a:lnTo>
                <a:lnTo>
                  <a:pt x="119350" y="1511299"/>
                </a:lnTo>
                <a:lnTo>
                  <a:pt x="99182" y="1562099"/>
                </a:lnTo>
                <a:lnTo>
                  <a:pt x="81268" y="1600199"/>
                </a:lnTo>
                <a:lnTo>
                  <a:pt x="65478" y="1638299"/>
                </a:lnTo>
                <a:lnTo>
                  <a:pt x="51682" y="1689099"/>
                </a:lnTo>
                <a:lnTo>
                  <a:pt x="39750" y="1727199"/>
                </a:lnTo>
                <a:lnTo>
                  <a:pt x="29551" y="1765299"/>
                </a:lnTo>
                <a:lnTo>
                  <a:pt x="20955" y="1803399"/>
                </a:lnTo>
                <a:lnTo>
                  <a:pt x="13832" y="1841499"/>
                </a:lnTo>
                <a:lnTo>
                  <a:pt x="8052" y="1879599"/>
                </a:lnTo>
                <a:lnTo>
                  <a:pt x="3484" y="1917699"/>
                </a:lnTo>
                <a:lnTo>
                  <a:pt x="0" y="1955799"/>
                </a:lnTo>
                <a:lnTo>
                  <a:pt x="1527921" y="1955799"/>
                </a:lnTo>
                <a:lnTo>
                  <a:pt x="1528196" y="1943099"/>
                </a:lnTo>
                <a:lnTo>
                  <a:pt x="1529650" y="1930399"/>
                </a:lnTo>
                <a:lnTo>
                  <a:pt x="1532254" y="1917699"/>
                </a:lnTo>
                <a:lnTo>
                  <a:pt x="1535981" y="1904999"/>
                </a:lnTo>
                <a:lnTo>
                  <a:pt x="1540801" y="1892299"/>
                </a:lnTo>
                <a:lnTo>
                  <a:pt x="1546688" y="1879599"/>
                </a:lnTo>
                <a:lnTo>
                  <a:pt x="1553613" y="1854199"/>
                </a:lnTo>
                <a:lnTo>
                  <a:pt x="1561548" y="1841499"/>
                </a:lnTo>
                <a:lnTo>
                  <a:pt x="1572735" y="1803399"/>
                </a:lnTo>
                <a:lnTo>
                  <a:pt x="1582075" y="1777999"/>
                </a:lnTo>
                <a:lnTo>
                  <a:pt x="1589720" y="1752599"/>
                </a:lnTo>
                <a:lnTo>
                  <a:pt x="1595821" y="1727199"/>
                </a:lnTo>
                <a:lnTo>
                  <a:pt x="1600528" y="1714499"/>
                </a:lnTo>
                <a:lnTo>
                  <a:pt x="1603993" y="1701799"/>
                </a:lnTo>
                <a:lnTo>
                  <a:pt x="1606365" y="1689099"/>
                </a:lnTo>
                <a:lnTo>
                  <a:pt x="1607796" y="1676399"/>
                </a:lnTo>
                <a:lnTo>
                  <a:pt x="1608437" y="1663699"/>
                </a:lnTo>
                <a:lnTo>
                  <a:pt x="1421137" y="1663699"/>
                </a:lnTo>
                <a:lnTo>
                  <a:pt x="1409017" y="1650999"/>
                </a:lnTo>
                <a:lnTo>
                  <a:pt x="1384922" y="1650999"/>
                </a:lnTo>
                <a:lnTo>
                  <a:pt x="1372456" y="1638299"/>
                </a:lnTo>
                <a:lnTo>
                  <a:pt x="1359385" y="1638299"/>
                </a:lnTo>
                <a:lnTo>
                  <a:pt x="1345462" y="1625599"/>
                </a:lnTo>
                <a:lnTo>
                  <a:pt x="1330442" y="1625599"/>
                </a:lnTo>
                <a:lnTo>
                  <a:pt x="1314080" y="1612899"/>
                </a:lnTo>
                <a:lnTo>
                  <a:pt x="1296131" y="1600199"/>
                </a:lnTo>
                <a:lnTo>
                  <a:pt x="1276350" y="1587499"/>
                </a:lnTo>
                <a:lnTo>
                  <a:pt x="1263116" y="1587499"/>
                </a:lnTo>
                <a:lnTo>
                  <a:pt x="1232476" y="1562099"/>
                </a:lnTo>
                <a:lnTo>
                  <a:pt x="1180573" y="1511299"/>
                </a:lnTo>
                <a:lnTo>
                  <a:pt x="1140025" y="1460499"/>
                </a:lnTo>
                <a:lnTo>
                  <a:pt x="1109451" y="1409699"/>
                </a:lnTo>
                <a:lnTo>
                  <a:pt x="1087473" y="1358899"/>
                </a:lnTo>
                <a:lnTo>
                  <a:pt x="1079276" y="1320799"/>
                </a:lnTo>
                <a:lnTo>
                  <a:pt x="1072710" y="1295399"/>
                </a:lnTo>
                <a:lnTo>
                  <a:pt x="1067603" y="1269999"/>
                </a:lnTo>
                <a:lnTo>
                  <a:pt x="1063782" y="1257299"/>
                </a:lnTo>
                <a:lnTo>
                  <a:pt x="1061075" y="1231899"/>
                </a:lnTo>
                <a:lnTo>
                  <a:pt x="1059310" y="1206499"/>
                </a:lnTo>
                <a:lnTo>
                  <a:pt x="1058314" y="1193799"/>
                </a:lnTo>
                <a:lnTo>
                  <a:pt x="1057914" y="1181099"/>
                </a:lnTo>
                <a:lnTo>
                  <a:pt x="1057939" y="1168399"/>
                </a:lnTo>
                <a:lnTo>
                  <a:pt x="1058215" y="1155699"/>
                </a:lnTo>
                <a:lnTo>
                  <a:pt x="1058570" y="1142999"/>
                </a:lnTo>
                <a:lnTo>
                  <a:pt x="1059649" y="1130299"/>
                </a:lnTo>
                <a:lnTo>
                  <a:pt x="1060640" y="1104899"/>
                </a:lnTo>
                <a:lnTo>
                  <a:pt x="3968879" y="1104899"/>
                </a:lnTo>
                <a:lnTo>
                  <a:pt x="3968879" y="863599"/>
                </a:lnTo>
                <a:lnTo>
                  <a:pt x="3953738" y="863599"/>
                </a:lnTo>
                <a:lnTo>
                  <a:pt x="3915999" y="838199"/>
                </a:lnTo>
                <a:lnTo>
                  <a:pt x="3762813" y="787399"/>
                </a:lnTo>
                <a:lnTo>
                  <a:pt x="3725226" y="787399"/>
                </a:lnTo>
                <a:lnTo>
                  <a:pt x="3688429" y="774699"/>
                </a:lnTo>
                <a:lnTo>
                  <a:pt x="3652677" y="774699"/>
                </a:lnTo>
                <a:lnTo>
                  <a:pt x="3618222" y="761999"/>
                </a:lnTo>
                <a:lnTo>
                  <a:pt x="3400793" y="761999"/>
                </a:lnTo>
                <a:lnTo>
                  <a:pt x="3372057" y="723899"/>
                </a:lnTo>
                <a:lnTo>
                  <a:pt x="3342229" y="673099"/>
                </a:lnTo>
                <a:lnTo>
                  <a:pt x="3311209" y="634999"/>
                </a:lnTo>
                <a:lnTo>
                  <a:pt x="3278897" y="596899"/>
                </a:lnTo>
                <a:lnTo>
                  <a:pt x="3245195" y="546099"/>
                </a:lnTo>
                <a:lnTo>
                  <a:pt x="3210002" y="507999"/>
                </a:lnTo>
                <a:lnTo>
                  <a:pt x="3173220" y="469899"/>
                </a:lnTo>
                <a:lnTo>
                  <a:pt x="3134749" y="431799"/>
                </a:lnTo>
                <a:lnTo>
                  <a:pt x="3094489" y="393699"/>
                </a:lnTo>
                <a:lnTo>
                  <a:pt x="3052341" y="368299"/>
                </a:lnTo>
                <a:lnTo>
                  <a:pt x="3008206" y="330199"/>
                </a:lnTo>
                <a:lnTo>
                  <a:pt x="2961984" y="292099"/>
                </a:lnTo>
                <a:lnTo>
                  <a:pt x="2913576" y="266699"/>
                </a:lnTo>
                <a:lnTo>
                  <a:pt x="2862882" y="241299"/>
                </a:lnTo>
                <a:lnTo>
                  <a:pt x="2809803" y="215899"/>
                </a:lnTo>
                <a:lnTo>
                  <a:pt x="1189520" y="215899"/>
                </a:lnTo>
                <a:lnTo>
                  <a:pt x="1182722" y="203199"/>
                </a:lnTo>
                <a:lnTo>
                  <a:pt x="1172721" y="203199"/>
                </a:lnTo>
                <a:lnTo>
                  <a:pt x="1159669" y="190499"/>
                </a:lnTo>
                <a:lnTo>
                  <a:pt x="1143718" y="177799"/>
                </a:lnTo>
                <a:lnTo>
                  <a:pt x="1125019" y="177799"/>
                </a:lnTo>
                <a:lnTo>
                  <a:pt x="1103724" y="165099"/>
                </a:lnTo>
                <a:lnTo>
                  <a:pt x="1079985" y="152399"/>
                </a:lnTo>
                <a:lnTo>
                  <a:pt x="1025783" y="126999"/>
                </a:lnTo>
                <a:lnTo>
                  <a:pt x="963625" y="101599"/>
                </a:lnTo>
                <a:lnTo>
                  <a:pt x="894728" y="76199"/>
                </a:lnTo>
                <a:lnTo>
                  <a:pt x="858132" y="63499"/>
                </a:lnTo>
                <a:lnTo>
                  <a:pt x="820306" y="50799"/>
                </a:lnTo>
                <a:lnTo>
                  <a:pt x="781402" y="50799"/>
                </a:lnTo>
                <a:lnTo>
                  <a:pt x="741572" y="38099"/>
                </a:lnTo>
              </a:path>
              <a:path w="3969384" h="2374900">
                <a:moveTo>
                  <a:pt x="3968879" y="1600199"/>
                </a:moveTo>
                <a:lnTo>
                  <a:pt x="2779582" y="1600199"/>
                </a:lnTo>
                <a:lnTo>
                  <a:pt x="3073476" y="1612899"/>
                </a:lnTo>
                <a:lnTo>
                  <a:pt x="3092399" y="1612899"/>
                </a:lnTo>
                <a:lnTo>
                  <a:pt x="3083394" y="1638299"/>
                </a:lnTo>
                <a:lnTo>
                  <a:pt x="3075279" y="1650999"/>
                </a:lnTo>
                <a:lnTo>
                  <a:pt x="3072265" y="1663699"/>
                </a:lnTo>
                <a:lnTo>
                  <a:pt x="3067537" y="1663699"/>
                </a:lnTo>
                <a:lnTo>
                  <a:pt x="3061088" y="1676399"/>
                </a:lnTo>
                <a:lnTo>
                  <a:pt x="3052909" y="1689099"/>
                </a:lnTo>
                <a:lnTo>
                  <a:pt x="3042992" y="1714499"/>
                </a:lnTo>
                <a:lnTo>
                  <a:pt x="3031328" y="1727199"/>
                </a:lnTo>
                <a:lnTo>
                  <a:pt x="3017910" y="1739899"/>
                </a:lnTo>
                <a:lnTo>
                  <a:pt x="3002729" y="1765299"/>
                </a:lnTo>
                <a:lnTo>
                  <a:pt x="2985778" y="1777999"/>
                </a:lnTo>
                <a:lnTo>
                  <a:pt x="2967047" y="1803399"/>
                </a:lnTo>
                <a:lnTo>
                  <a:pt x="2946528" y="1816099"/>
                </a:lnTo>
                <a:lnTo>
                  <a:pt x="2924214" y="1841499"/>
                </a:lnTo>
                <a:lnTo>
                  <a:pt x="2900096" y="1854199"/>
                </a:lnTo>
                <a:lnTo>
                  <a:pt x="2874165" y="1879599"/>
                </a:lnTo>
                <a:lnTo>
                  <a:pt x="2846415" y="1892299"/>
                </a:lnTo>
                <a:lnTo>
                  <a:pt x="2816836" y="1904999"/>
                </a:lnTo>
                <a:lnTo>
                  <a:pt x="2785419" y="1917699"/>
                </a:lnTo>
                <a:lnTo>
                  <a:pt x="2752158" y="1930399"/>
                </a:lnTo>
                <a:lnTo>
                  <a:pt x="3602787" y="1930399"/>
                </a:lnTo>
                <a:lnTo>
                  <a:pt x="3653702" y="1904999"/>
                </a:lnTo>
                <a:lnTo>
                  <a:pt x="3678706" y="1904999"/>
                </a:lnTo>
                <a:lnTo>
                  <a:pt x="3703287" y="1892299"/>
                </a:lnTo>
                <a:lnTo>
                  <a:pt x="3750822" y="1866899"/>
                </a:lnTo>
                <a:lnTo>
                  <a:pt x="3795586" y="1841499"/>
                </a:lnTo>
                <a:lnTo>
                  <a:pt x="3836858" y="1816099"/>
                </a:lnTo>
                <a:lnTo>
                  <a:pt x="3873915" y="1790699"/>
                </a:lnTo>
                <a:lnTo>
                  <a:pt x="3890639" y="1765299"/>
                </a:lnTo>
                <a:lnTo>
                  <a:pt x="3906038" y="1752599"/>
                </a:lnTo>
                <a:lnTo>
                  <a:pt x="3920024" y="1739899"/>
                </a:lnTo>
                <a:lnTo>
                  <a:pt x="3932506" y="1727199"/>
                </a:lnTo>
                <a:lnTo>
                  <a:pt x="3943393" y="1714499"/>
                </a:lnTo>
                <a:lnTo>
                  <a:pt x="3952596" y="1689099"/>
                </a:lnTo>
                <a:lnTo>
                  <a:pt x="3960025" y="1676399"/>
                </a:lnTo>
                <a:lnTo>
                  <a:pt x="3968879" y="1650999"/>
                </a:lnTo>
                <a:lnTo>
                  <a:pt x="3968879" y="1600199"/>
                </a:lnTo>
              </a:path>
              <a:path w="3969384" h="2374900">
                <a:moveTo>
                  <a:pt x="2361613" y="1828799"/>
                </a:moveTo>
                <a:lnTo>
                  <a:pt x="2328927" y="1828799"/>
                </a:lnTo>
                <a:lnTo>
                  <a:pt x="2326302" y="1841499"/>
                </a:lnTo>
                <a:lnTo>
                  <a:pt x="2368849" y="1841499"/>
                </a:lnTo>
                <a:lnTo>
                  <a:pt x="2361613" y="1828799"/>
                </a:lnTo>
              </a:path>
              <a:path w="3969384" h="2374900">
                <a:moveTo>
                  <a:pt x="2653050" y="1828799"/>
                </a:moveTo>
                <a:lnTo>
                  <a:pt x="2624019" y="1828799"/>
                </a:lnTo>
                <a:lnTo>
                  <a:pt x="2638026" y="1841499"/>
                </a:lnTo>
                <a:lnTo>
                  <a:pt x="2653050" y="1828799"/>
                </a:lnTo>
              </a:path>
              <a:path w="3969384" h="2374900">
                <a:moveTo>
                  <a:pt x="2347600" y="1816099"/>
                </a:moveTo>
                <a:lnTo>
                  <a:pt x="2334272" y="1816099"/>
                </a:lnTo>
                <a:lnTo>
                  <a:pt x="2331557" y="1828799"/>
                </a:lnTo>
                <a:lnTo>
                  <a:pt x="2351951" y="1828799"/>
                </a:lnTo>
                <a:lnTo>
                  <a:pt x="2347600" y="1816099"/>
                </a:lnTo>
              </a:path>
              <a:path w="3969384" h="2374900">
                <a:moveTo>
                  <a:pt x="2708144" y="1816099"/>
                </a:moveTo>
                <a:lnTo>
                  <a:pt x="2559504" y="1816099"/>
                </a:lnTo>
                <a:lnTo>
                  <a:pt x="2571501" y="1828799"/>
                </a:lnTo>
                <a:lnTo>
                  <a:pt x="2695219" y="1828799"/>
                </a:lnTo>
                <a:lnTo>
                  <a:pt x="2708144" y="1816099"/>
                </a:lnTo>
              </a:path>
              <a:path w="3969384" h="2374900">
                <a:moveTo>
                  <a:pt x="2742840" y="1790699"/>
                </a:moveTo>
                <a:lnTo>
                  <a:pt x="2527045" y="1790699"/>
                </a:lnTo>
                <a:lnTo>
                  <a:pt x="2537225" y="1803399"/>
                </a:lnTo>
                <a:lnTo>
                  <a:pt x="2548061" y="1816099"/>
                </a:lnTo>
                <a:lnTo>
                  <a:pt x="2720422" y="1816099"/>
                </a:lnTo>
                <a:lnTo>
                  <a:pt x="2732004" y="1803399"/>
                </a:lnTo>
                <a:lnTo>
                  <a:pt x="2742840" y="1790699"/>
                </a:lnTo>
              </a:path>
              <a:path w="3969384" h="2374900">
                <a:moveTo>
                  <a:pt x="3968879" y="1587499"/>
                </a:moveTo>
                <a:lnTo>
                  <a:pt x="2497274" y="1587499"/>
                </a:lnTo>
                <a:lnTo>
                  <a:pt x="2490937" y="1600199"/>
                </a:lnTo>
                <a:lnTo>
                  <a:pt x="2476836" y="1638299"/>
                </a:lnTo>
                <a:lnTo>
                  <a:pt x="2472609" y="1663699"/>
                </a:lnTo>
                <a:lnTo>
                  <a:pt x="2473412" y="1676399"/>
                </a:lnTo>
                <a:lnTo>
                  <a:pt x="2478470" y="1714499"/>
                </a:lnTo>
                <a:lnTo>
                  <a:pt x="2493918" y="1752599"/>
                </a:lnTo>
                <a:lnTo>
                  <a:pt x="2517574" y="1790699"/>
                </a:lnTo>
                <a:lnTo>
                  <a:pt x="2752883" y="1790699"/>
                </a:lnTo>
                <a:lnTo>
                  <a:pt x="2777755" y="1752599"/>
                </a:lnTo>
                <a:lnTo>
                  <a:pt x="2793713" y="1714499"/>
                </a:lnTo>
                <a:lnTo>
                  <a:pt x="2799436" y="1676399"/>
                </a:lnTo>
                <a:lnTo>
                  <a:pt x="2793706" y="1638299"/>
                </a:lnTo>
                <a:lnTo>
                  <a:pt x="2779582" y="1600199"/>
                </a:lnTo>
                <a:lnTo>
                  <a:pt x="3968879" y="1600199"/>
                </a:lnTo>
                <a:lnTo>
                  <a:pt x="3968879" y="1587499"/>
                </a:lnTo>
              </a:path>
              <a:path w="3969384" h="2374900">
                <a:moveTo>
                  <a:pt x="1607951" y="1650999"/>
                </a:moveTo>
                <a:lnTo>
                  <a:pt x="1510326" y="1650999"/>
                </a:lnTo>
                <a:lnTo>
                  <a:pt x="1492274" y="1663699"/>
                </a:lnTo>
                <a:lnTo>
                  <a:pt x="1608439" y="1663699"/>
                </a:lnTo>
                <a:lnTo>
                  <a:pt x="1607951" y="1650999"/>
                </a:lnTo>
              </a:path>
              <a:path w="3969384" h="2374900">
                <a:moveTo>
                  <a:pt x="1604131" y="1638299"/>
                </a:moveTo>
                <a:lnTo>
                  <a:pt x="1603462" y="1638299"/>
                </a:lnTo>
                <a:lnTo>
                  <a:pt x="1576548" y="1650999"/>
                </a:lnTo>
                <a:lnTo>
                  <a:pt x="1605065" y="1650999"/>
                </a:lnTo>
                <a:lnTo>
                  <a:pt x="1604131" y="1638299"/>
                </a:lnTo>
              </a:path>
              <a:path w="3969384" h="2374900">
                <a:moveTo>
                  <a:pt x="1483344" y="1523999"/>
                </a:moveTo>
                <a:lnTo>
                  <a:pt x="1371661" y="1523999"/>
                </a:lnTo>
                <a:lnTo>
                  <a:pt x="1383902" y="1536699"/>
                </a:lnTo>
                <a:lnTo>
                  <a:pt x="1471314" y="1536699"/>
                </a:lnTo>
                <a:lnTo>
                  <a:pt x="1483344" y="1523999"/>
                </a:lnTo>
              </a:path>
              <a:path w="3969384" h="2374900">
                <a:moveTo>
                  <a:pt x="1517458" y="1511299"/>
                </a:moveTo>
                <a:lnTo>
                  <a:pt x="1347952" y="1511299"/>
                </a:lnTo>
                <a:lnTo>
                  <a:pt x="1359658" y="1523999"/>
                </a:lnTo>
                <a:lnTo>
                  <a:pt x="1506475" y="1523999"/>
                </a:lnTo>
                <a:lnTo>
                  <a:pt x="1517458" y="1511299"/>
                </a:lnTo>
              </a:path>
              <a:path w="3969384" h="2374900">
                <a:moveTo>
                  <a:pt x="3968879" y="1104899"/>
                </a:moveTo>
                <a:lnTo>
                  <a:pt x="1060640" y="1104899"/>
                </a:lnTo>
                <a:lnTo>
                  <a:pt x="1078293" y="1117599"/>
                </a:lnTo>
                <a:lnTo>
                  <a:pt x="1343190" y="1244599"/>
                </a:lnTo>
                <a:lnTo>
                  <a:pt x="1332180" y="1257299"/>
                </a:lnTo>
                <a:lnTo>
                  <a:pt x="1321854" y="1257299"/>
                </a:lnTo>
                <a:lnTo>
                  <a:pt x="1312288" y="1269999"/>
                </a:lnTo>
                <a:lnTo>
                  <a:pt x="1303560" y="1282699"/>
                </a:lnTo>
                <a:lnTo>
                  <a:pt x="1295745" y="1282699"/>
                </a:lnTo>
                <a:lnTo>
                  <a:pt x="1277602" y="1320799"/>
                </a:lnTo>
                <a:lnTo>
                  <a:pt x="1269399" y="1371599"/>
                </a:lnTo>
                <a:lnTo>
                  <a:pt x="1268788" y="1384299"/>
                </a:lnTo>
                <a:lnTo>
                  <a:pt x="1269207" y="1396999"/>
                </a:lnTo>
                <a:lnTo>
                  <a:pt x="1270639" y="1409699"/>
                </a:lnTo>
                <a:lnTo>
                  <a:pt x="1273065" y="1422399"/>
                </a:lnTo>
                <a:lnTo>
                  <a:pt x="1276467" y="1422399"/>
                </a:lnTo>
                <a:lnTo>
                  <a:pt x="1280826" y="1435099"/>
                </a:lnTo>
                <a:lnTo>
                  <a:pt x="1299463" y="1473199"/>
                </a:lnTo>
                <a:lnTo>
                  <a:pt x="1316336" y="1498599"/>
                </a:lnTo>
                <a:lnTo>
                  <a:pt x="1326052" y="1498599"/>
                </a:lnTo>
                <a:lnTo>
                  <a:pt x="1336597" y="1511299"/>
                </a:lnTo>
                <a:lnTo>
                  <a:pt x="1527975" y="1511299"/>
                </a:lnTo>
                <a:lnTo>
                  <a:pt x="1537966" y="1498599"/>
                </a:lnTo>
                <a:lnTo>
                  <a:pt x="1547375" y="1485899"/>
                </a:lnTo>
                <a:lnTo>
                  <a:pt x="1556140" y="1485899"/>
                </a:lnTo>
                <a:lnTo>
                  <a:pt x="1577976" y="1447799"/>
                </a:lnTo>
                <a:lnTo>
                  <a:pt x="1589749" y="1409699"/>
                </a:lnTo>
                <a:lnTo>
                  <a:pt x="1592519" y="1371599"/>
                </a:lnTo>
                <a:lnTo>
                  <a:pt x="1591982" y="1358899"/>
                </a:lnTo>
                <a:lnTo>
                  <a:pt x="3968879" y="1358899"/>
                </a:lnTo>
                <a:lnTo>
                  <a:pt x="3968879" y="1104899"/>
                </a:lnTo>
              </a:path>
              <a:path w="3969384" h="2374900">
                <a:moveTo>
                  <a:pt x="2031026" y="0"/>
                </a:moveTo>
                <a:lnTo>
                  <a:pt x="1851815" y="0"/>
                </a:lnTo>
                <a:lnTo>
                  <a:pt x="1794722" y="12699"/>
                </a:lnTo>
                <a:lnTo>
                  <a:pt x="1738857" y="12699"/>
                </a:lnTo>
                <a:lnTo>
                  <a:pt x="1684165" y="25399"/>
                </a:lnTo>
                <a:lnTo>
                  <a:pt x="1476016" y="76199"/>
                </a:lnTo>
                <a:lnTo>
                  <a:pt x="1426354" y="101599"/>
                </a:lnTo>
                <a:lnTo>
                  <a:pt x="1377532" y="114299"/>
                </a:lnTo>
                <a:lnTo>
                  <a:pt x="1282182" y="165099"/>
                </a:lnTo>
                <a:lnTo>
                  <a:pt x="1189520" y="215899"/>
                </a:lnTo>
                <a:lnTo>
                  <a:pt x="2809803" y="215899"/>
                </a:lnTo>
                <a:lnTo>
                  <a:pt x="2754239" y="190499"/>
                </a:lnTo>
                <a:lnTo>
                  <a:pt x="2696092" y="165099"/>
                </a:lnTo>
                <a:lnTo>
                  <a:pt x="2635261" y="139699"/>
                </a:lnTo>
                <a:lnTo>
                  <a:pt x="2571647" y="114299"/>
                </a:lnTo>
                <a:lnTo>
                  <a:pt x="2505151" y="101599"/>
                </a:lnTo>
                <a:lnTo>
                  <a:pt x="2504973" y="101599"/>
                </a:lnTo>
                <a:lnTo>
                  <a:pt x="2290555" y="50799"/>
                </a:lnTo>
                <a:lnTo>
                  <a:pt x="2031026" y="0"/>
                </a:lnTo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731289" y="3856045"/>
            <a:ext cx="1960880" cy="1339215"/>
          </a:xfrm>
          <a:custGeom>
            <a:avLst/>
            <a:gdLst/>
            <a:ahLst/>
            <a:cxnLst/>
            <a:rect l="l" t="t" r="r" b="b"/>
            <a:pathLst>
              <a:path w="1960879" h="1339214">
                <a:moveTo>
                  <a:pt x="1960713" y="549580"/>
                </a:moveTo>
                <a:lnTo>
                  <a:pt x="180594" y="549580"/>
                </a:lnTo>
                <a:lnTo>
                  <a:pt x="272874" y="552030"/>
                </a:lnTo>
                <a:lnTo>
                  <a:pt x="366069" y="559198"/>
                </a:lnTo>
                <a:lnTo>
                  <a:pt x="459870" y="571022"/>
                </a:lnTo>
                <a:lnTo>
                  <a:pt x="553973" y="587442"/>
                </a:lnTo>
                <a:lnTo>
                  <a:pt x="648070" y="608397"/>
                </a:lnTo>
                <a:lnTo>
                  <a:pt x="741854" y="633828"/>
                </a:lnTo>
                <a:lnTo>
                  <a:pt x="835020" y="663673"/>
                </a:lnTo>
                <a:lnTo>
                  <a:pt x="927261" y="697872"/>
                </a:lnTo>
                <a:lnTo>
                  <a:pt x="1018271" y="736365"/>
                </a:lnTo>
                <a:lnTo>
                  <a:pt x="1107742" y="779090"/>
                </a:lnTo>
                <a:lnTo>
                  <a:pt x="1195369" y="825988"/>
                </a:lnTo>
                <a:lnTo>
                  <a:pt x="1280845" y="876998"/>
                </a:lnTo>
                <a:lnTo>
                  <a:pt x="1363863" y="932060"/>
                </a:lnTo>
                <a:lnTo>
                  <a:pt x="1444117" y="991112"/>
                </a:lnTo>
                <a:lnTo>
                  <a:pt x="1521301" y="1054094"/>
                </a:lnTo>
                <a:lnTo>
                  <a:pt x="1595108" y="1120947"/>
                </a:lnTo>
                <a:lnTo>
                  <a:pt x="1665231" y="1191609"/>
                </a:lnTo>
                <a:lnTo>
                  <a:pt x="1731365" y="1266019"/>
                </a:lnTo>
                <a:lnTo>
                  <a:pt x="1960713" y="1339020"/>
                </a:lnTo>
                <a:lnTo>
                  <a:pt x="1960713" y="549580"/>
                </a:lnTo>
                <a:close/>
              </a:path>
              <a:path w="1960879" h="1339214">
                <a:moveTo>
                  <a:pt x="1960713" y="0"/>
                </a:moveTo>
                <a:lnTo>
                  <a:pt x="1838393" y="8653"/>
                </a:lnTo>
                <a:lnTo>
                  <a:pt x="1714120" y="20267"/>
                </a:lnTo>
                <a:lnTo>
                  <a:pt x="1591573" y="34569"/>
                </a:lnTo>
                <a:lnTo>
                  <a:pt x="1470811" y="51539"/>
                </a:lnTo>
                <a:lnTo>
                  <a:pt x="1351891" y="71159"/>
                </a:lnTo>
                <a:lnTo>
                  <a:pt x="1234872" y="93412"/>
                </a:lnTo>
                <a:lnTo>
                  <a:pt x="1119811" y="118278"/>
                </a:lnTo>
                <a:lnTo>
                  <a:pt x="1006767" y="145739"/>
                </a:lnTo>
                <a:lnTo>
                  <a:pt x="895797" y="175778"/>
                </a:lnTo>
                <a:lnTo>
                  <a:pt x="786959" y="208375"/>
                </a:lnTo>
                <a:lnTo>
                  <a:pt x="680313" y="243513"/>
                </a:lnTo>
                <a:lnTo>
                  <a:pt x="575915" y="281173"/>
                </a:lnTo>
                <a:lnTo>
                  <a:pt x="473823" y="321337"/>
                </a:lnTo>
                <a:lnTo>
                  <a:pt x="374097" y="363987"/>
                </a:lnTo>
                <a:lnTo>
                  <a:pt x="276793" y="409103"/>
                </a:lnTo>
                <a:lnTo>
                  <a:pt x="181970" y="456669"/>
                </a:lnTo>
                <a:lnTo>
                  <a:pt x="89686" y="506665"/>
                </a:lnTo>
                <a:lnTo>
                  <a:pt x="0" y="559074"/>
                </a:lnTo>
                <a:lnTo>
                  <a:pt x="89533" y="551908"/>
                </a:lnTo>
                <a:lnTo>
                  <a:pt x="180594" y="549580"/>
                </a:lnTo>
                <a:lnTo>
                  <a:pt x="1960713" y="549580"/>
                </a:lnTo>
                <a:lnTo>
                  <a:pt x="1960713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608346"/>
            <a:ext cx="10692003" cy="5911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018259" y="0"/>
            <a:ext cx="1006475" cy="459105"/>
          </a:xfrm>
          <a:custGeom>
            <a:avLst/>
            <a:gdLst/>
            <a:ahLst/>
            <a:cxnLst/>
            <a:rect l="l" t="t" r="r" b="b"/>
            <a:pathLst>
              <a:path w="1006475" h="459105">
                <a:moveTo>
                  <a:pt x="851570" y="0"/>
                </a:moveTo>
                <a:lnTo>
                  <a:pt x="0" y="0"/>
                </a:lnTo>
                <a:lnTo>
                  <a:pt x="13227" y="10486"/>
                </a:lnTo>
                <a:lnTo>
                  <a:pt x="91516" y="70870"/>
                </a:lnTo>
                <a:lnTo>
                  <a:pt x="172347" y="131371"/>
                </a:lnTo>
                <a:lnTo>
                  <a:pt x="255523" y="191623"/>
                </a:lnTo>
                <a:lnTo>
                  <a:pt x="340845" y="251260"/>
                </a:lnTo>
                <a:lnTo>
                  <a:pt x="428116" y="309914"/>
                </a:lnTo>
                <a:lnTo>
                  <a:pt x="517139" y="367218"/>
                </a:lnTo>
                <a:lnTo>
                  <a:pt x="607715" y="422805"/>
                </a:lnTo>
                <a:lnTo>
                  <a:pt x="706917" y="434986"/>
                </a:lnTo>
                <a:lnTo>
                  <a:pt x="786982" y="443364"/>
                </a:lnTo>
                <a:lnTo>
                  <a:pt x="867154" y="450363"/>
                </a:lnTo>
                <a:lnTo>
                  <a:pt x="946952" y="455831"/>
                </a:lnTo>
                <a:lnTo>
                  <a:pt x="1006266" y="458835"/>
                </a:lnTo>
                <a:lnTo>
                  <a:pt x="996274" y="449817"/>
                </a:lnTo>
                <a:lnTo>
                  <a:pt x="986612" y="440743"/>
                </a:lnTo>
                <a:lnTo>
                  <a:pt x="959597" y="412996"/>
                </a:lnTo>
                <a:lnTo>
                  <a:pt x="928145" y="374111"/>
                </a:lnTo>
                <a:lnTo>
                  <a:pt x="903401" y="334913"/>
                </a:lnTo>
                <a:lnTo>
                  <a:pt x="886243" y="299686"/>
                </a:lnTo>
                <a:lnTo>
                  <a:pt x="872684" y="262972"/>
                </a:lnTo>
                <a:lnTo>
                  <a:pt x="862445" y="224625"/>
                </a:lnTo>
                <a:lnTo>
                  <a:pt x="855251" y="184497"/>
                </a:lnTo>
                <a:lnTo>
                  <a:pt x="850821" y="142440"/>
                </a:lnTo>
                <a:lnTo>
                  <a:pt x="848880" y="98306"/>
                </a:lnTo>
                <a:lnTo>
                  <a:pt x="848831" y="70870"/>
                </a:lnTo>
                <a:lnTo>
                  <a:pt x="849148" y="51949"/>
                </a:lnTo>
                <a:lnTo>
                  <a:pt x="850024" y="27890"/>
                </a:lnTo>
                <a:lnTo>
                  <a:pt x="851348" y="3221"/>
                </a:lnTo>
                <a:lnTo>
                  <a:pt x="851570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47281" y="366242"/>
            <a:ext cx="9997440" cy="6827520"/>
          </a:xfrm>
          <a:custGeom>
            <a:avLst/>
            <a:gdLst/>
            <a:ahLst/>
            <a:cxnLst/>
            <a:rect l="l" t="t" r="r" b="b"/>
            <a:pathLst>
              <a:path w="9997440" h="6827520">
                <a:moveTo>
                  <a:pt x="0" y="6827520"/>
                </a:moveTo>
                <a:lnTo>
                  <a:pt x="9997440" y="6827520"/>
                </a:lnTo>
                <a:lnTo>
                  <a:pt x="9997440" y="0"/>
                </a:lnTo>
                <a:lnTo>
                  <a:pt x="0" y="0"/>
                </a:lnTo>
                <a:lnTo>
                  <a:pt x="0" y="6827520"/>
                </a:lnTo>
                <a:close/>
              </a:path>
            </a:pathLst>
          </a:custGeom>
          <a:ln w="76200">
            <a:solidFill>
              <a:srgbClr val="ED1C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277502" y="2329688"/>
            <a:ext cx="128561" cy="1859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170631" y="2499004"/>
            <a:ext cx="37211" cy="37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286859" y="2428604"/>
            <a:ext cx="49530" cy="29209"/>
          </a:xfrm>
          <a:custGeom>
            <a:avLst/>
            <a:gdLst/>
            <a:ahLst/>
            <a:cxnLst/>
            <a:rect l="l" t="t" r="r" b="b"/>
            <a:pathLst>
              <a:path w="49529" h="29210">
                <a:moveTo>
                  <a:pt x="19761" y="0"/>
                </a:moveTo>
                <a:lnTo>
                  <a:pt x="7906" y="130"/>
                </a:lnTo>
                <a:lnTo>
                  <a:pt x="0" y="8694"/>
                </a:lnTo>
                <a:lnTo>
                  <a:pt x="5575" y="9850"/>
                </a:lnTo>
                <a:lnTo>
                  <a:pt x="10718" y="13253"/>
                </a:lnTo>
                <a:lnTo>
                  <a:pt x="21247" y="19718"/>
                </a:lnTo>
                <a:lnTo>
                  <a:pt x="27660" y="23769"/>
                </a:lnTo>
                <a:lnTo>
                  <a:pt x="39585" y="28925"/>
                </a:lnTo>
                <a:lnTo>
                  <a:pt x="45326" y="25903"/>
                </a:lnTo>
                <a:lnTo>
                  <a:pt x="49098" y="22131"/>
                </a:lnTo>
                <a:lnTo>
                  <a:pt x="41543" y="12737"/>
                </a:lnTo>
                <a:lnTo>
                  <a:pt x="30890" y="6665"/>
                </a:lnTo>
                <a:lnTo>
                  <a:pt x="19761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270560" y="2438341"/>
            <a:ext cx="43815" cy="28575"/>
          </a:xfrm>
          <a:custGeom>
            <a:avLst/>
            <a:gdLst/>
            <a:ahLst/>
            <a:cxnLst/>
            <a:rect l="l" t="t" r="r" b="b"/>
            <a:pathLst>
              <a:path w="43814" h="28575">
                <a:moveTo>
                  <a:pt x="18657" y="0"/>
                </a:moveTo>
                <a:lnTo>
                  <a:pt x="7180" y="1686"/>
                </a:lnTo>
                <a:lnTo>
                  <a:pt x="0" y="10550"/>
                </a:lnTo>
                <a:lnTo>
                  <a:pt x="5295" y="11655"/>
                </a:lnTo>
                <a:lnTo>
                  <a:pt x="9359" y="14564"/>
                </a:lnTo>
                <a:lnTo>
                  <a:pt x="24333" y="24711"/>
                </a:lnTo>
                <a:lnTo>
                  <a:pt x="30734" y="27467"/>
                </a:lnTo>
                <a:lnTo>
                  <a:pt x="36523" y="28069"/>
                </a:lnTo>
                <a:lnTo>
                  <a:pt x="43283" y="23676"/>
                </a:lnTo>
                <a:lnTo>
                  <a:pt x="40631" y="13671"/>
                </a:lnTo>
                <a:lnTo>
                  <a:pt x="1865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254221" y="2450261"/>
            <a:ext cx="41275" cy="26034"/>
          </a:xfrm>
          <a:custGeom>
            <a:avLst/>
            <a:gdLst/>
            <a:ahLst/>
            <a:cxnLst/>
            <a:rect l="l" t="t" r="r" b="b"/>
            <a:pathLst>
              <a:path w="41275" h="26035">
                <a:moveTo>
                  <a:pt x="18768" y="0"/>
                </a:moveTo>
                <a:lnTo>
                  <a:pt x="7289" y="985"/>
                </a:lnTo>
                <a:lnTo>
                  <a:pt x="0" y="9745"/>
                </a:lnTo>
                <a:lnTo>
                  <a:pt x="5041" y="10812"/>
                </a:lnTo>
                <a:lnTo>
                  <a:pt x="8877" y="13275"/>
                </a:lnTo>
                <a:lnTo>
                  <a:pt x="17907" y="18889"/>
                </a:lnTo>
                <a:lnTo>
                  <a:pt x="23228" y="22280"/>
                </a:lnTo>
                <a:lnTo>
                  <a:pt x="29298" y="24909"/>
                </a:lnTo>
                <a:lnTo>
                  <a:pt x="32762" y="25668"/>
                </a:lnTo>
                <a:lnTo>
                  <a:pt x="41208" y="22888"/>
                </a:lnTo>
                <a:lnTo>
                  <a:pt x="40550" y="13384"/>
                </a:lnTo>
                <a:lnTo>
                  <a:pt x="29790" y="6954"/>
                </a:lnTo>
                <a:lnTo>
                  <a:pt x="18768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239107" y="2461994"/>
            <a:ext cx="41275" cy="24130"/>
          </a:xfrm>
          <a:custGeom>
            <a:avLst/>
            <a:gdLst/>
            <a:ahLst/>
            <a:cxnLst/>
            <a:rect l="l" t="t" r="r" b="b"/>
            <a:pathLst>
              <a:path w="41275" h="24130">
                <a:moveTo>
                  <a:pt x="19386" y="0"/>
                </a:moveTo>
                <a:lnTo>
                  <a:pt x="7700" y="535"/>
                </a:lnTo>
                <a:lnTo>
                  <a:pt x="0" y="9136"/>
                </a:lnTo>
                <a:lnTo>
                  <a:pt x="4889" y="10165"/>
                </a:lnTo>
                <a:lnTo>
                  <a:pt x="8128" y="12235"/>
                </a:lnTo>
                <a:lnTo>
                  <a:pt x="16637" y="17569"/>
                </a:lnTo>
                <a:lnTo>
                  <a:pt x="21526" y="20718"/>
                </a:lnTo>
                <a:lnTo>
                  <a:pt x="27597" y="23347"/>
                </a:lnTo>
                <a:lnTo>
                  <a:pt x="29159" y="23851"/>
                </a:lnTo>
                <a:lnTo>
                  <a:pt x="39070" y="21996"/>
                </a:lnTo>
                <a:lnTo>
                  <a:pt x="41085" y="12783"/>
                </a:lnTo>
                <a:lnTo>
                  <a:pt x="30336" y="6962"/>
                </a:lnTo>
                <a:lnTo>
                  <a:pt x="193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224312" y="2473518"/>
            <a:ext cx="43815" cy="24765"/>
          </a:xfrm>
          <a:custGeom>
            <a:avLst/>
            <a:gdLst/>
            <a:ahLst/>
            <a:cxnLst/>
            <a:rect l="l" t="t" r="r" b="b"/>
            <a:pathLst>
              <a:path w="43814" h="24764">
                <a:moveTo>
                  <a:pt x="8480" y="0"/>
                </a:moveTo>
                <a:lnTo>
                  <a:pt x="0" y="8222"/>
                </a:lnTo>
                <a:lnTo>
                  <a:pt x="4737" y="9212"/>
                </a:lnTo>
                <a:lnTo>
                  <a:pt x="15189" y="16020"/>
                </a:lnTo>
                <a:lnTo>
                  <a:pt x="19608" y="18966"/>
                </a:lnTo>
                <a:lnTo>
                  <a:pt x="31826" y="24236"/>
                </a:lnTo>
                <a:lnTo>
                  <a:pt x="43649" y="20020"/>
                </a:lnTo>
                <a:lnTo>
                  <a:pt x="42649" y="12073"/>
                </a:lnTo>
                <a:lnTo>
                  <a:pt x="31290" y="7076"/>
                </a:lnTo>
                <a:lnTo>
                  <a:pt x="20518" y="208"/>
                </a:lnTo>
                <a:lnTo>
                  <a:pt x="848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210130" y="2481075"/>
            <a:ext cx="41910" cy="24130"/>
          </a:xfrm>
          <a:custGeom>
            <a:avLst/>
            <a:gdLst/>
            <a:ahLst/>
            <a:cxnLst/>
            <a:rect l="l" t="t" r="r" b="b"/>
            <a:pathLst>
              <a:path w="41910" h="24130">
                <a:moveTo>
                  <a:pt x="12966" y="0"/>
                </a:moveTo>
                <a:lnTo>
                  <a:pt x="2108" y="2882"/>
                </a:lnTo>
                <a:lnTo>
                  <a:pt x="0" y="10820"/>
                </a:lnTo>
                <a:lnTo>
                  <a:pt x="4419" y="11760"/>
                </a:lnTo>
                <a:lnTo>
                  <a:pt x="6642" y="12738"/>
                </a:lnTo>
                <a:lnTo>
                  <a:pt x="13995" y="16662"/>
                </a:lnTo>
                <a:lnTo>
                  <a:pt x="17983" y="18923"/>
                </a:lnTo>
                <a:lnTo>
                  <a:pt x="29578" y="23939"/>
                </a:lnTo>
                <a:lnTo>
                  <a:pt x="40906" y="22263"/>
                </a:lnTo>
                <a:lnTo>
                  <a:pt x="41782" y="14338"/>
                </a:lnTo>
                <a:lnTo>
                  <a:pt x="30670" y="12217"/>
                </a:lnTo>
                <a:lnTo>
                  <a:pt x="28841" y="8483"/>
                </a:lnTo>
                <a:lnTo>
                  <a:pt x="1296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207146" y="2508826"/>
            <a:ext cx="13970" cy="14604"/>
          </a:xfrm>
          <a:custGeom>
            <a:avLst/>
            <a:gdLst/>
            <a:ahLst/>
            <a:cxnLst/>
            <a:rect l="l" t="t" r="r" b="b"/>
            <a:pathLst>
              <a:path w="13969" h="14605">
                <a:moveTo>
                  <a:pt x="0" y="0"/>
                </a:moveTo>
                <a:lnTo>
                  <a:pt x="1841" y="5740"/>
                </a:lnTo>
                <a:lnTo>
                  <a:pt x="2412" y="8064"/>
                </a:lnTo>
                <a:lnTo>
                  <a:pt x="1269" y="14135"/>
                </a:lnTo>
                <a:lnTo>
                  <a:pt x="6375" y="12941"/>
                </a:lnTo>
                <a:lnTo>
                  <a:pt x="12687" y="10807"/>
                </a:lnTo>
                <a:lnTo>
                  <a:pt x="13360" y="4648"/>
                </a:lnTo>
                <a:lnTo>
                  <a:pt x="7137" y="3467"/>
                </a:lnTo>
                <a:lnTo>
                  <a:pt x="4508" y="2286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197028" y="2490741"/>
            <a:ext cx="41275" cy="25400"/>
          </a:xfrm>
          <a:custGeom>
            <a:avLst/>
            <a:gdLst/>
            <a:ahLst/>
            <a:cxnLst/>
            <a:rect l="l" t="t" r="r" b="b"/>
            <a:pathLst>
              <a:path w="41275" h="25400">
                <a:moveTo>
                  <a:pt x="11671" y="0"/>
                </a:moveTo>
                <a:lnTo>
                  <a:pt x="4063" y="2489"/>
                </a:lnTo>
                <a:lnTo>
                  <a:pt x="380" y="7442"/>
                </a:lnTo>
                <a:lnTo>
                  <a:pt x="0" y="8877"/>
                </a:lnTo>
                <a:lnTo>
                  <a:pt x="3822" y="10744"/>
                </a:lnTo>
                <a:lnTo>
                  <a:pt x="6197" y="12496"/>
                </a:lnTo>
                <a:lnTo>
                  <a:pt x="8191" y="15138"/>
                </a:lnTo>
                <a:lnTo>
                  <a:pt x="16040" y="20053"/>
                </a:lnTo>
                <a:lnTo>
                  <a:pt x="27876" y="25171"/>
                </a:lnTo>
                <a:lnTo>
                  <a:pt x="39903" y="20535"/>
                </a:lnTo>
                <a:lnTo>
                  <a:pt x="40728" y="13004"/>
                </a:lnTo>
                <a:lnTo>
                  <a:pt x="29997" y="10985"/>
                </a:lnTo>
                <a:lnTo>
                  <a:pt x="26631" y="8000"/>
                </a:lnTo>
                <a:lnTo>
                  <a:pt x="11671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219504" y="250124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73" y="0"/>
                </a:moveTo>
                <a:lnTo>
                  <a:pt x="11442" y="5270"/>
                </a:lnTo>
                <a:lnTo>
                  <a:pt x="7251" y="9258"/>
                </a:lnTo>
                <a:lnTo>
                  <a:pt x="0" y="11963"/>
                </a:lnTo>
                <a:lnTo>
                  <a:pt x="9829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3205774" y="2511261"/>
            <a:ext cx="17145" cy="11430"/>
          </a:xfrm>
          <a:custGeom>
            <a:avLst/>
            <a:gdLst/>
            <a:ahLst/>
            <a:cxnLst/>
            <a:rect l="l" t="t" r="r" b="b"/>
            <a:pathLst>
              <a:path w="17144" h="11430">
                <a:moveTo>
                  <a:pt x="10236" y="0"/>
                </a:moveTo>
                <a:lnTo>
                  <a:pt x="9093" y="5257"/>
                </a:lnTo>
                <a:lnTo>
                  <a:pt x="7251" y="7848"/>
                </a:lnTo>
                <a:lnTo>
                  <a:pt x="0" y="10553"/>
                </a:lnTo>
                <a:lnTo>
                  <a:pt x="9842" y="11137"/>
                </a:lnTo>
                <a:lnTo>
                  <a:pt x="13208" y="10350"/>
                </a:lnTo>
                <a:lnTo>
                  <a:pt x="16789" y="3429"/>
                </a:lnTo>
                <a:lnTo>
                  <a:pt x="10236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3251433" y="2483863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73" y="0"/>
                </a:moveTo>
                <a:lnTo>
                  <a:pt x="11442" y="5257"/>
                </a:lnTo>
                <a:lnTo>
                  <a:pt x="7238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268379" y="2473919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85" y="0"/>
                </a:moveTo>
                <a:lnTo>
                  <a:pt x="11442" y="5270"/>
                </a:lnTo>
                <a:lnTo>
                  <a:pt x="7251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85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285328" y="2463980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85" y="0"/>
                </a:moveTo>
                <a:lnTo>
                  <a:pt x="11442" y="5270"/>
                </a:lnTo>
                <a:lnTo>
                  <a:pt x="7238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50"/>
                </a:lnTo>
                <a:lnTo>
                  <a:pt x="19138" y="3429"/>
                </a:lnTo>
                <a:lnTo>
                  <a:pt x="12585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302718" y="2453392"/>
            <a:ext cx="19685" cy="15240"/>
          </a:xfrm>
          <a:custGeom>
            <a:avLst/>
            <a:gdLst/>
            <a:ahLst/>
            <a:cxnLst/>
            <a:rect l="l" t="t" r="r" b="b"/>
            <a:pathLst>
              <a:path w="19685" h="15239">
                <a:moveTo>
                  <a:pt x="12573" y="0"/>
                </a:moveTo>
                <a:lnTo>
                  <a:pt x="11442" y="5257"/>
                </a:lnTo>
                <a:lnTo>
                  <a:pt x="7238" y="9258"/>
                </a:lnTo>
                <a:lnTo>
                  <a:pt x="0" y="11963"/>
                </a:lnTo>
                <a:lnTo>
                  <a:pt x="10312" y="15176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3319224" y="2444109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85" y="0"/>
                </a:moveTo>
                <a:lnTo>
                  <a:pt x="11442" y="5257"/>
                </a:lnTo>
                <a:lnTo>
                  <a:pt x="7251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50"/>
                </a:lnTo>
                <a:lnTo>
                  <a:pt x="19138" y="3429"/>
                </a:lnTo>
                <a:lnTo>
                  <a:pt x="12585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233826" y="2493429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5" h="12700">
                <a:moveTo>
                  <a:pt x="12573" y="0"/>
                </a:moveTo>
                <a:lnTo>
                  <a:pt x="11442" y="5257"/>
                </a:lnTo>
                <a:lnTo>
                  <a:pt x="7238" y="9258"/>
                </a:lnTo>
                <a:lnTo>
                  <a:pt x="0" y="11963"/>
                </a:lnTo>
                <a:lnTo>
                  <a:pt x="9842" y="12547"/>
                </a:lnTo>
                <a:lnTo>
                  <a:pt x="15557" y="10337"/>
                </a:lnTo>
                <a:lnTo>
                  <a:pt x="19138" y="3429"/>
                </a:lnTo>
                <a:lnTo>
                  <a:pt x="1257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3301668" y="2416461"/>
            <a:ext cx="26034" cy="22225"/>
          </a:xfrm>
          <a:custGeom>
            <a:avLst/>
            <a:gdLst/>
            <a:ahLst/>
            <a:cxnLst/>
            <a:rect l="l" t="t" r="r" b="b"/>
            <a:pathLst>
              <a:path w="26035" h="22225">
                <a:moveTo>
                  <a:pt x="13106" y="0"/>
                </a:moveTo>
                <a:lnTo>
                  <a:pt x="7162" y="927"/>
                </a:lnTo>
                <a:lnTo>
                  <a:pt x="1638" y="3987"/>
                </a:lnTo>
                <a:lnTo>
                  <a:pt x="0" y="10159"/>
                </a:lnTo>
                <a:lnTo>
                  <a:pt x="4025" y="10998"/>
                </a:lnTo>
                <a:lnTo>
                  <a:pt x="7429" y="12763"/>
                </a:lnTo>
                <a:lnTo>
                  <a:pt x="15087" y="16916"/>
                </a:lnTo>
                <a:lnTo>
                  <a:pt x="19646" y="19634"/>
                </a:lnTo>
                <a:lnTo>
                  <a:pt x="24257" y="22224"/>
                </a:lnTo>
                <a:lnTo>
                  <a:pt x="25819" y="20599"/>
                </a:lnTo>
                <a:lnTo>
                  <a:pt x="1310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305304" y="2413018"/>
            <a:ext cx="15240" cy="9525"/>
          </a:xfrm>
          <a:custGeom>
            <a:avLst/>
            <a:gdLst/>
            <a:ahLst/>
            <a:cxnLst/>
            <a:rect l="l" t="t" r="r" b="b"/>
            <a:pathLst>
              <a:path w="15239" h="9525">
                <a:moveTo>
                  <a:pt x="10769" y="0"/>
                </a:moveTo>
                <a:lnTo>
                  <a:pt x="0" y="5448"/>
                </a:lnTo>
                <a:lnTo>
                  <a:pt x="139" y="9194"/>
                </a:lnTo>
                <a:lnTo>
                  <a:pt x="4851" y="7264"/>
                </a:lnTo>
                <a:lnTo>
                  <a:pt x="13652" y="6400"/>
                </a:lnTo>
                <a:lnTo>
                  <a:pt x="14896" y="6400"/>
                </a:lnTo>
                <a:lnTo>
                  <a:pt x="10769" y="0"/>
                </a:lnTo>
                <a:close/>
              </a:path>
              <a:path w="15239" h="9525">
                <a:moveTo>
                  <a:pt x="14896" y="6400"/>
                </a:moveTo>
                <a:lnTo>
                  <a:pt x="13652" y="6400"/>
                </a:lnTo>
                <a:lnTo>
                  <a:pt x="15011" y="6578"/>
                </a:lnTo>
                <a:lnTo>
                  <a:pt x="14896" y="640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274904" y="2436939"/>
            <a:ext cx="39370" cy="17145"/>
          </a:xfrm>
          <a:custGeom>
            <a:avLst/>
            <a:gdLst/>
            <a:ahLst/>
            <a:cxnLst/>
            <a:rect l="l" t="t" r="r" b="b"/>
            <a:pathLst>
              <a:path w="39370" h="17144">
                <a:moveTo>
                  <a:pt x="18657" y="4203"/>
                </a:moveTo>
                <a:lnTo>
                  <a:pt x="13665" y="4203"/>
                </a:lnTo>
                <a:lnTo>
                  <a:pt x="20624" y="9944"/>
                </a:lnTo>
                <a:lnTo>
                  <a:pt x="35305" y="17005"/>
                </a:lnTo>
                <a:lnTo>
                  <a:pt x="39141" y="16636"/>
                </a:lnTo>
                <a:lnTo>
                  <a:pt x="30632" y="11188"/>
                </a:lnTo>
                <a:lnTo>
                  <a:pt x="25603" y="8102"/>
                </a:lnTo>
                <a:lnTo>
                  <a:pt x="18834" y="4279"/>
                </a:lnTo>
                <a:lnTo>
                  <a:pt x="18657" y="4203"/>
                </a:lnTo>
                <a:close/>
              </a:path>
              <a:path w="39370" h="17144">
                <a:moveTo>
                  <a:pt x="8915" y="0"/>
                </a:moveTo>
                <a:lnTo>
                  <a:pt x="0" y="3251"/>
                </a:lnTo>
                <a:lnTo>
                  <a:pt x="152" y="6984"/>
                </a:lnTo>
                <a:lnTo>
                  <a:pt x="4864" y="5067"/>
                </a:lnTo>
                <a:lnTo>
                  <a:pt x="13665" y="4203"/>
                </a:lnTo>
                <a:lnTo>
                  <a:pt x="18657" y="4203"/>
                </a:lnTo>
                <a:lnTo>
                  <a:pt x="8915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289832" y="2425931"/>
            <a:ext cx="39370" cy="17145"/>
          </a:xfrm>
          <a:custGeom>
            <a:avLst/>
            <a:gdLst/>
            <a:ahLst/>
            <a:cxnLst/>
            <a:rect l="l" t="t" r="r" b="b"/>
            <a:pathLst>
              <a:path w="39370" h="17144">
                <a:moveTo>
                  <a:pt x="18658" y="4216"/>
                </a:moveTo>
                <a:lnTo>
                  <a:pt x="13665" y="4216"/>
                </a:lnTo>
                <a:lnTo>
                  <a:pt x="20624" y="9944"/>
                </a:lnTo>
                <a:lnTo>
                  <a:pt x="35293" y="17005"/>
                </a:lnTo>
                <a:lnTo>
                  <a:pt x="39128" y="16637"/>
                </a:lnTo>
                <a:lnTo>
                  <a:pt x="30632" y="11201"/>
                </a:lnTo>
                <a:lnTo>
                  <a:pt x="25603" y="8102"/>
                </a:lnTo>
                <a:lnTo>
                  <a:pt x="18834" y="4292"/>
                </a:lnTo>
                <a:lnTo>
                  <a:pt x="18658" y="4216"/>
                </a:lnTo>
                <a:close/>
              </a:path>
              <a:path w="39370" h="17144">
                <a:moveTo>
                  <a:pt x="8915" y="0"/>
                </a:moveTo>
                <a:lnTo>
                  <a:pt x="0" y="3238"/>
                </a:lnTo>
                <a:lnTo>
                  <a:pt x="152" y="6997"/>
                </a:lnTo>
                <a:lnTo>
                  <a:pt x="4864" y="5080"/>
                </a:lnTo>
                <a:lnTo>
                  <a:pt x="13665" y="4216"/>
                </a:lnTo>
                <a:lnTo>
                  <a:pt x="18658" y="4216"/>
                </a:lnTo>
                <a:lnTo>
                  <a:pt x="8915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257403" y="2448462"/>
            <a:ext cx="38735" cy="16510"/>
          </a:xfrm>
          <a:custGeom>
            <a:avLst/>
            <a:gdLst/>
            <a:ahLst/>
            <a:cxnLst/>
            <a:rect l="l" t="t" r="r" b="b"/>
            <a:pathLst>
              <a:path w="38735" h="16510">
                <a:moveTo>
                  <a:pt x="18669" y="4203"/>
                </a:moveTo>
                <a:lnTo>
                  <a:pt x="13652" y="4203"/>
                </a:lnTo>
                <a:lnTo>
                  <a:pt x="20142" y="9296"/>
                </a:lnTo>
                <a:lnTo>
                  <a:pt x="34810" y="16344"/>
                </a:lnTo>
                <a:lnTo>
                  <a:pt x="38633" y="15976"/>
                </a:lnTo>
                <a:lnTo>
                  <a:pt x="30137" y="10540"/>
                </a:lnTo>
                <a:lnTo>
                  <a:pt x="25107" y="7454"/>
                </a:lnTo>
                <a:lnTo>
                  <a:pt x="18669" y="4203"/>
                </a:lnTo>
                <a:close/>
              </a:path>
              <a:path w="38735" h="16510">
                <a:moveTo>
                  <a:pt x="8902" y="0"/>
                </a:moveTo>
                <a:lnTo>
                  <a:pt x="0" y="3238"/>
                </a:lnTo>
                <a:lnTo>
                  <a:pt x="139" y="6984"/>
                </a:lnTo>
                <a:lnTo>
                  <a:pt x="4864" y="5067"/>
                </a:lnTo>
                <a:lnTo>
                  <a:pt x="13652" y="4203"/>
                </a:lnTo>
                <a:lnTo>
                  <a:pt x="18669" y="4203"/>
                </a:lnTo>
                <a:lnTo>
                  <a:pt x="8902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242395" y="2459603"/>
            <a:ext cx="36830" cy="15875"/>
          </a:xfrm>
          <a:custGeom>
            <a:avLst/>
            <a:gdLst/>
            <a:ahLst/>
            <a:cxnLst/>
            <a:rect l="l" t="t" r="r" b="b"/>
            <a:pathLst>
              <a:path w="36829" h="15875">
                <a:moveTo>
                  <a:pt x="18617" y="4203"/>
                </a:moveTo>
                <a:lnTo>
                  <a:pt x="13665" y="4203"/>
                </a:lnTo>
                <a:lnTo>
                  <a:pt x="18326" y="8585"/>
                </a:lnTo>
                <a:lnTo>
                  <a:pt x="32981" y="15646"/>
                </a:lnTo>
                <a:lnTo>
                  <a:pt x="36817" y="15278"/>
                </a:lnTo>
                <a:lnTo>
                  <a:pt x="28320" y="9842"/>
                </a:lnTo>
                <a:lnTo>
                  <a:pt x="23291" y="6756"/>
                </a:lnTo>
                <a:lnTo>
                  <a:pt x="18821" y="4292"/>
                </a:lnTo>
                <a:lnTo>
                  <a:pt x="18617" y="4203"/>
                </a:lnTo>
                <a:close/>
              </a:path>
              <a:path w="36829" h="15875">
                <a:moveTo>
                  <a:pt x="8889" y="0"/>
                </a:moveTo>
                <a:lnTo>
                  <a:pt x="0" y="3251"/>
                </a:lnTo>
                <a:lnTo>
                  <a:pt x="139" y="6984"/>
                </a:lnTo>
                <a:lnTo>
                  <a:pt x="4851" y="5079"/>
                </a:lnTo>
                <a:lnTo>
                  <a:pt x="13665" y="4203"/>
                </a:lnTo>
                <a:lnTo>
                  <a:pt x="18617" y="4203"/>
                </a:lnTo>
                <a:lnTo>
                  <a:pt x="8889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227901" y="2470894"/>
            <a:ext cx="36830" cy="15875"/>
          </a:xfrm>
          <a:custGeom>
            <a:avLst/>
            <a:gdLst/>
            <a:ahLst/>
            <a:cxnLst/>
            <a:rect l="l" t="t" r="r" b="b"/>
            <a:pathLst>
              <a:path w="36829" h="15875">
                <a:moveTo>
                  <a:pt x="18615" y="4203"/>
                </a:moveTo>
                <a:lnTo>
                  <a:pt x="13652" y="4203"/>
                </a:lnTo>
                <a:lnTo>
                  <a:pt x="18313" y="8585"/>
                </a:lnTo>
                <a:lnTo>
                  <a:pt x="32981" y="15659"/>
                </a:lnTo>
                <a:lnTo>
                  <a:pt x="36817" y="15290"/>
                </a:lnTo>
                <a:lnTo>
                  <a:pt x="28320" y="9842"/>
                </a:lnTo>
                <a:lnTo>
                  <a:pt x="23291" y="6743"/>
                </a:lnTo>
                <a:lnTo>
                  <a:pt x="18821" y="4292"/>
                </a:lnTo>
                <a:lnTo>
                  <a:pt x="18615" y="4203"/>
                </a:lnTo>
                <a:close/>
              </a:path>
              <a:path w="36829" h="15875">
                <a:moveTo>
                  <a:pt x="8889" y="0"/>
                </a:moveTo>
                <a:lnTo>
                  <a:pt x="0" y="3238"/>
                </a:lnTo>
                <a:lnTo>
                  <a:pt x="139" y="6984"/>
                </a:lnTo>
                <a:lnTo>
                  <a:pt x="4851" y="5079"/>
                </a:lnTo>
                <a:lnTo>
                  <a:pt x="13652" y="4203"/>
                </a:lnTo>
                <a:lnTo>
                  <a:pt x="18615" y="4203"/>
                </a:lnTo>
                <a:lnTo>
                  <a:pt x="8889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212413" y="2481616"/>
            <a:ext cx="36830" cy="14604"/>
          </a:xfrm>
          <a:custGeom>
            <a:avLst/>
            <a:gdLst/>
            <a:ahLst/>
            <a:cxnLst/>
            <a:rect l="l" t="t" r="r" b="b"/>
            <a:pathLst>
              <a:path w="36830" h="14605">
                <a:moveTo>
                  <a:pt x="20440" y="4876"/>
                </a:moveTo>
                <a:lnTo>
                  <a:pt x="13068" y="4876"/>
                </a:lnTo>
                <a:lnTo>
                  <a:pt x="17767" y="7543"/>
                </a:lnTo>
                <a:lnTo>
                  <a:pt x="32435" y="14604"/>
                </a:lnTo>
                <a:lnTo>
                  <a:pt x="36258" y="14236"/>
                </a:lnTo>
                <a:lnTo>
                  <a:pt x="27762" y="8801"/>
                </a:lnTo>
                <a:lnTo>
                  <a:pt x="22745" y="5714"/>
                </a:lnTo>
                <a:lnTo>
                  <a:pt x="20440" y="4876"/>
                </a:lnTo>
                <a:close/>
              </a:path>
              <a:path w="36830" h="14605">
                <a:moveTo>
                  <a:pt x="8915" y="0"/>
                </a:moveTo>
                <a:lnTo>
                  <a:pt x="0" y="3238"/>
                </a:lnTo>
                <a:lnTo>
                  <a:pt x="139" y="6984"/>
                </a:lnTo>
                <a:lnTo>
                  <a:pt x="4254" y="5753"/>
                </a:lnTo>
                <a:lnTo>
                  <a:pt x="13068" y="4876"/>
                </a:lnTo>
                <a:lnTo>
                  <a:pt x="20440" y="4876"/>
                </a:lnTo>
                <a:lnTo>
                  <a:pt x="18834" y="4292"/>
                </a:lnTo>
                <a:lnTo>
                  <a:pt x="8915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197329" y="2490957"/>
            <a:ext cx="36830" cy="14604"/>
          </a:xfrm>
          <a:custGeom>
            <a:avLst/>
            <a:gdLst/>
            <a:ahLst/>
            <a:cxnLst/>
            <a:rect l="l" t="t" r="r" b="b"/>
            <a:pathLst>
              <a:path w="36830" h="14605">
                <a:moveTo>
                  <a:pt x="20482" y="4876"/>
                </a:moveTo>
                <a:lnTo>
                  <a:pt x="13068" y="4876"/>
                </a:lnTo>
                <a:lnTo>
                  <a:pt x="17754" y="7531"/>
                </a:lnTo>
                <a:lnTo>
                  <a:pt x="32435" y="14605"/>
                </a:lnTo>
                <a:lnTo>
                  <a:pt x="36271" y="14236"/>
                </a:lnTo>
                <a:lnTo>
                  <a:pt x="27774" y="8788"/>
                </a:lnTo>
                <a:lnTo>
                  <a:pt x="22745" y="5702"/>
                </a:lnTo>
                <a:lnTo>
                  <a:pt x="20482" y="4876"/>
                </a:lnTo>
                <a:close/>
              </a:path>
              <a:path w="36830" h="14605">
                <a:moveTo>
                  <a:pt x="8928" y="0"/>
                </a:moveTo>
                <a:lnTo>
                  <a:pt x="0" y="3238"/>
                </a:lnTo>
                <a:lnTo>
                  <a:pt x="152" y="6985"/>
                </a:lnTo>
                <a:lnTo>
                  <a:pt x="4267" y="5740"/>
                </a:lnTo>
                <a:lnTo>
                  <a:pt x="13068" y="4876"/>
                </a:lnTo>
                <a:lnTo>
                  <a:pt x="20482" y="4876"/>
                </a:lnTo>
                <a:lnTo>
                  <a:pt x="18846" y="4279"/>
                </a:lnTo>
                <a:lnTo>
                  <a:pt x="8928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3348432" y="1953107"/>
            <a:ext cx="745490" cy="490220"/>
          </a:xfrm>
          <a:custGeom>
            <a:avLst/>
            <a:gdLst/>
            <a:ahLst/>
            <a:cxnLst/>
            <a:rect l="l" t="t" r="r" b="b"/>
            <a:pathLst>
              <a:path w="745489" h="490219">
                <a:moveTo>
                  <a:pt x="745159" y="0"/>
                </a:moveTo>
                <a:lnTo>
                  <a:pt x="3492" y="463346"/>
                </a:lnTo>
                <a:lnTo>
                  <a:pt x="5118" y="468668"/>
                </a:lnTo>
                <a:lnTo>
                  <a:pt x="7581" y="475221"/>
                </a:lnTo>
                <a:lnTo>
                  <a:pt x="596" y="484378"/>
                </a:lnTo>
                <a:lnTo>
                  <a:pt x="0" y="487400"/>
                </a:lnTo>
                <a:lnTo>
                  <a:pt x="2628" y="489762"/>
                </a:lnTo>
                <a:lnTo>
                  <a:pt x="726097" y="24828"/>
                </a:lnTo>
                <a:lnTo>
                  <a:pt x="735143" y="16829"/>
                </a:lnTo>
                <a:lnTo>
                  <a:pt x="741894" y="6685"/>
                </a:lnTo>
                <a:lnTo>
                  <a:pt x="745210" y="431"/>
                </a:lnTo>
                <a:lnTo>
                  <a:pt x="745159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3328225" y="1950720"/>
            <a:ext cx="765251" cy="4660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3170100" y="1949272"/>
            <a:ext cx="928369" cy="589280"/>
          </a:xfrm>
          <a:custGeom>
            <a:avLst/>
            <a:gdLst/>
            <a:ahLst/>
            <a:cxnLst/>
            <a:rect l="l" t="t" r="r" b="b"/>
            <a:pathLst>
              <a:path w="928370" h="589280">
                <a:moveTo>
                  <a:pt x="18537" y="546658"/>
                </a:moveTo>
                <a:lnTo>
                  <a:pt x="12924" y="547458"/>
                </a:lnTo>
                <a:lnTo>
                  <a:pt x="4988" y="552894"/>
                </a:lnTo>
                <a:lnTo>
                  <a:pt x="0" y="561299"/>
                </a:lnTo>
                <a:lnTo>
                  <a:pt x="390" y="571017"/>
                </a:lnTo>
                <a:lnTo>
                  <a:pt x="470" y="572439"/>
                </a:lnTo>
                <a:lnTo>
                  <a:pt x="7512" y="585701"/>
                </a:lnTo>
                <a:lnTo>
                  <a:pt x="18685" y="589238"/>
                </a:lnTo>
                <a:lnTo>
                  <a:pt x="30285" y="586066"/>
                </a:lnTo>
                <a:lnTo>
                  <a:pt x="33566" y="584004"/>
                </a:lnTo>
                <a:lnTo>
                  <a:pt x="14842" y="584004"/>
                </a:lnTo>
                <a:lnTo>
                  <a:pt x="5342" y="576910"/>
                </a:lnTo>
                <a:lnTo>
                  <a:pt x="3681" y="573349"/>
                </a:lnTo>
                <a:lnTo>
                  <a:pt x="4391" y="562529"/>
                </a:lnTo>
                <a:lnTo>
                  <a:pt x="13617" y="552949"/>
                </a:lnTo>
                <a:lnTo>
                  <a:pt x="33776" y="552949"/>
                </a:lnTo>
                <a:lnTo>
                  <a:pt x="31224" y="551141"/>
                </a:lnTo>
                <a:lnTo>
                  <a:pt x="28451" y="549465"/>
                </a:lnTo>
                <a:lnTo>
                  <a:pt x="29559" y="547814"/>
                </a:lnTo>
                <a:lnTo>
                  <a:pt x="23731" y="547814"/>
                </a:lnTo>
                <a:lnTo>
                  <a:pt x="18537" y="546658"/>
                </a:lnTo>
                <a:close/>
              </a:path>
              <a:path w="928370" h="589280">
                <a:moveTo>
                  <a:pt x="33776" y="552949"/>
                </a:moveTo>
                <a:lnTo>
                  <a:pt x="13617" y="552949"/>
                </a:lnTo>
                <a:lnTo>
                  <a:pt x="24625" y="553257"/>
                </a:lnTo>
                <a:lnTo>
                  <a:pt x="34217" y="561975"/>
                </a:lnTo>
                <a:lnTo>
                  <a:pt x="34354" y="567031"/>
                </a:lnTo>
                <a:lnTo>
                  <a:pt x="34455" y="573349"/>
                </a:lnTo>
                <a:lnTo>
                  <a:pt x="26523" y="582833"/>
                </a:lnTo>
                <a:lnTo>
                  <a:pt x="14842" y="584004"/>
                </a:lnTo>
                <a:lnTo>
                  <a:pt x="33566" y="584004"/>
                </a:lnTo>
                <a:lnTo>
                  <a:pt x="33841" y="583831"/>
                </a:lnTo>
                <a:lnTo>
                  <a:pt x="36444" y="580872"/>
                </a:lnTo>
                <a:lnTo>
                  <a:pt x="38082" y="577329"/>
                </a:lnTo>
                <a:lnTo>
                  <a:pt x="44331" y="576630"/>
                </a:lnTo>
                <a:lnTo>
                  <a:pt x="51862" y="572439"/>
                </a:lnTo>
                <a:lnTo>
                  <a:pt x="51997" y="572135"/>
                </a:lnTo>
                <a:lnTo>
                  <a:pt x="39784" y="572135"/>
                </a:lnTo>
                <a:lnTo>
                  <a:pt x="40367" y="568993"/>
                </a:lnTo>
                <a:lnTo>
                  <a:pt x="40245" y="567031"/>
                </a:lnTo>
                <a:lnTo>
                  <a:pt x="40052" y="565137"/>
                </a:lnTo>
                <a:lnTo>
                  <a:pt x="39010" y="561848"/>
                </a:lnTo>
                <a:lnTo>
                  <a:pt x="46685" y="561848"/>
                </a:lnTo>
                <a:lnTo>
                  <a:pt x="42781" y="560158"/>
                </a:lnTo>
                <a:lnTo>
                  <a:pt x="39060" y="557695"/>
                </a:lnTo>
                <a:lnTo>
                  <a:pt x="35911" y="555726"/>
                </a:lnTo>
                <a:lnTo>
                  <a:pt x="33841" y="552996"/>
                </a:lnTo>
                <a:close/>
              </a:path>
              <a:path w="928370" h="589280">
                <a:moveTo>
                  <a:pt x="46685" y="561848"/>
                </a:moveTo>
                <a:lnTo>
                  <a:pt x="39010" y="561848"/>
                </a:lnTo>
                <a:lnTo>
                  <a:pt x="41677" y="563194"/>
                </a:lnTo>
                <a:lnTo>
                  <a:pt x="44648" y="564286"/>
                </a:lnTo>
                <a:lnTo>
                  <a:pt x="49131" y="565137"/>
                </a:lnTo>
                <a:lnTo>
                  <a:pt x="48814" y="567994"/>
                </a:lnTo>
                <a:lnTo>
                  <a:pt x="44610" y="571017"/>
                </a:lnTo>
                <a:lnTo>
                  <a:pt x="39784" y="572135"/>
                </a:lnTo>
                <a:lnTo>
                  <a:pt x="51997" y="572135"/>
                </a:lnTo>
                <a:lnTo>
                  <a:pt x="54034" y="567550"/>
                </a:lnTo>
                <a:lnTo>
                  <a:pt x="61285" y="567436"/>
                </a:lnTo>
                <a:lnTo>
                  <a:pt x="64553" y="565632"/>
                </a:lnTo>
                <a:lnTo>
                  <a:pt x="55431" y="565632"/>
                </a:lnTo>
                <a:lnTo>
                  <a:pt x="46685" y="561848"/>
                </a:lnTo>
                <a:close/>
              </a:path>
              <a:path w="928370" h="589280">
                <a:moveTo>
                  <a:pt x="172489" y="505066"/>
                </a:moveTo>
                <a:lnTo>
                  <a:pt x="167076" y="505066"/>
                </a:lnTo>
                <a:lnTo>
                  <a:pt x="201486" y="559472"/>
                </a:lnTo>
                <a:lnTo>
                  <a:pt x="211649" y="567031"/>
                </a:lnTo>
                <a:lnTo>
                  <a:pt x="224306" y="568993"/>
                </a:lnTo>
                <a:lnTo>
                  <a:pt x="231224" y="565340"/>
                </a:lnTo>
                <a:lnTo>
                  <a:pt x="215400" y="565340"/>
                </a:lnTo>
                <a:lnTo>
                  <a:pt x="207208" y="560628"/>
                </a:lnTo>
                <a:lnTo>
                  <a:pt x="172489" y="505066"/>
                </a:lnTo>
                <a:close/>
              </a:path>
              <a:path w="928370" h="589280">
                <a:moveTo>
                  <a:pt x="45563" y="542594"/>
                </a:moveTo>
                <a:lnTo>
                  <a:pt x="38248" y="542594"/>
                </a:lnTo>
                <a:lnTo>
                  <a:pt x="52472" y="550214"/>
                </a:lnTo>
                <a:lnTo>
                  <a:pt x="56269" y="553491"/>
                </a:lnTo>
                <a:lnTo>
                  <a:pt x="66391" y="555409"/>
                </a:lnTo>
                <a:lnTo>
                  <a:pt x="65895" y="559854"/>
                </a:lnTo>
                <a:lnTo>
                  <a:pt x="55431" y="565632"/>
                </a:lnTo>
                <a:lnTo>
                  <a:pt x="64553" y="565632"/>
                </a:lnTo>
                <a:lnTo>
                  <a:pt x="69477" y="562914"/>
                </a:lnTo>
                <a:lnTo>
                  <a:pt x="71547" y="557136"/>
                </a:lnTo>
                <a:lnTo>
                  <a:pt x="77414" y="556869"/>
                </a:lnTo>
                <a:lnTo>
                  <a:pt x="82052" y="555028"/>
                </a:lnTo>
                <a:lnTo>
                  <a:pt x="70899" y="555028"/>
                </a:lnTo>
                <a:lnTo>
                  <a:pt x="52472" y="547065"/>
                </a:lnTo>
                <a:lnTo>
                  <a:pt x="48700" y="543255"/>
                </a:lnTo>
                <a:lnTo>
                  <a:pt x="45563" y="542594"/>
                </a:lnTo>
                <a:close/>
              </a:path>
              <a:path w="928370" h="589280">
                <a:moveTo>
                  <a:pt x="229761" y="539902"/>
                </a:moveTo>
                <a:lnTo>
                  <a:pt x="220061" y="539902"/>
                </a:lnTo>
                <a:lnTo>
                  <a:pt x="227312" y="541413"/>
                </a:lnTo>
                <a:lnTo>
                  <a:pt x="234107" y="552323"/>
                </a:lnTo>
                <a:lnTo>
                  <a:pt x="232456" y="559511"/>
                </a:lnTo>
                <a:lnTo>
                  <a:pt x="225407" y="563918"/>
                </a:lnTo>
                <a:lnTo>
                  <a:pt x="223668" y="564476"/>
                </a:lnTo>
                <a:lnTo>
                  <a:pt x="221915" y="564629"/>
                </a:lnTo>
                <a:lnTo>
                  <a:pt x="215400" y="565340"/>
                </a:lnTo>
                <a:lnTo>
                  <a:pt x="231224" y="565340"/>
                </a:lnTo>
                <a:lnTo>
                  <a:pt x="232714" y="564553"/>
                </a:lnTo>
                <a:lnTo>
                  <a:pt x="236487" y="557136"/>
                </a:lnTo>
                <a:lnTo>
                  <a:pt x="236388" y="551141"/>
                </a:lnTo>
                <a:lnTo>
                  <a:pt x="236279" y="548283"/>
                </a:lnTo>
                <a:lnTo>
                  <a:pt x="232012" y="540970"/>
                </a:lnTo>
                <a:lnTo>
                  <a:pt x="229761" y="539902"/>
                </a:lnTo>
                <a:close/>
              </a:path>
              <a:path w="928370" h="589280">
                <a:moveTo>
                  <a:pt x="58286" y="532828"/>
                </a:moveTo>
                <a:lnTo>
                  <a:pt x="52459" y="532828"/>
                </a:lnTo>
                <a:lnTo>
                  <a:pt x="67813" y="541032"/>
                </a:lnTo>
                <a:lnTo>
                  <a:pt x="70417" y="545134"/>
                </a:lnTo>
                <a:lnTo>
                  <a:pt x="80539" y="547065"/>
                </a:lnTo>
                <a:lnTo>
                  <a:pt x="80043" y="551510"/>
                </a:lnTo>
                <a:lnTo>
                  <a:pt x="70899" y="555028"/>
                </a:lnTo>
                <a:lnTo>
                  <a:pt x="82052" y="555028"/>
                </a:lnTo>
                <a:lnTo>
                  <a:pt x="83460" y="554469"/>
                </a:lnTo>
                <a:lnTo>
                  <a:pt x="85441" y="549465"/>
                </a:lnTo>
                <a:lnTo>
                  <a:pt x="92438" y="549363"/>
                </a:lnTo>
                <a:lnTo>
                  <a:pt x="96014" y="547509"/>
                </a:lnTo>
                <a:lnTo>
                  <a:pt x="86749" y="547509"/>
                </a:lnTo>
                <a:lnTo>
                  <a:pt x="77135" y="543255"/>
                </a:lnTo>
                <a:lnTo>
                  <a:pt x="65178" y="536112"/>
                </a:lnTo>
                <a:lnTo>
                  <a:pt x="58286" y="532828"/>
                </a:lnTo>
                <a:close/>
              </a:path>
              <a:path w="928370" h="589280">
                <a:moveTo>
                  <a:pt x="125822" y="378138"/>
                </a:moveTo>
                <a:lnTo>
                  <a:pt x="114989" y="379505"/>
                </a:lnTo>
                <a:lnTo>
                  <a:pt x="105564" y="388775"/>
                </a:lnTo>
                <a:lnTo>
                  <a:pt x="104771" y="400723"/>
                </a:lnTo>
                <a:lnTo>
                  <a:pt x="109304" y="412750"/>
                </a:lnTo>
                <a:lnTo>
                  <a:pt x="141333" y="464223"/>
                </a:lnTo>
                <a:lnTo>
                  <a:pt x="135364" y="465747"/>
                </a:lnTo>
                <a:lnTo>
                  <a:pt x="128951" y="470776"/>
                </a:lnTo>
                <a:lnTo>
                  <a:pt x="127376" y="475500"/>
                </a:lnTo>
                <a:lnTo>
                  <a:pt x="120861" y="476377"/>
                </a:lnTo>
                <a:lnTo>
                  <a:pt x="114610" y="480664"/>
                </a:lnTo>
                <a:lnTo>
                  <a:pt x="112682" y="485800"/>
                </a:lnTo>
                <a:lnTo>
                  <a:pt x="105392" y="486511"/>
                </a:lnTo>
                <a:lnTo>
                  <a:pt x="98484" y="492048"/>
                </a:lnTo>
                <a:lnTo>
                  <a:pt x="96452" y="497281"/>
                </a:lnTo>
                <a:lnTo>
                  <a:pt x="88654" y="497751"/>
                </a:lnTo>
                <a:lnTo>
                  <a:pt x="81199" y="503656"/>
                </a:lnTo>
                <a:lnTo>
                  <a:pt x="79738" y="509143"/>
                </a:lnTo>
                <a:lnTo>
                  <a:pt x="72677" y="510133"/>
                </a:lnTo>
                <a:lnTo>
                  <a:pt x="66048" y="515264"/>
                </a:lnTo>
                <a:lnTo>
                  <a:pt x="64651" y="520598"/>
                </a:lnTo>
                <a:lnTo>
                  <a:pt x="57882" y="521550"/>
                </a:lnTo>
                <a:lnTo>
                  <a:pt x="51290" y="525716"/>
                </a:lnTo>
                <a:lnTo>
                  <a:pt x="49855" y="531202"/>
                </a:lnTo>
                <a:lnTo>
                  <a:pt x="43721" y="531876"/>
                </a:lnTo>
                <a:lnTo>
                  <a:pt x="37727" y="535470"/>
                </a:lnTo>
                <a:lnTo>
                  <a:pt x="35860" y="540588"/>
                </a:lnTo>
                <a:lnTo>
                  <a:pt x="30158" y="541147"/>
                </a:lnTo>
                <a:lnTo>
                  <a:pt x="26183" y="543521"/>
                </a:lnTo>
                <a:lnTo>
                  <a:pt x="23731" y="547814"/>
                </a:lnTo>
                <a:lnTo>
                  <a:pt x="29559" y="547814"/>
                </a:lnTo>
                <a:lnTo>
                  <a:pt x="31301" y="545477"/>
                </a:lnTo>
                <a:lnTo>
                  <a:pt x="38248" y="542594"/>
                </a:lnTo>
                <a:lnTo>
                  <a:pt x="45563" y="542594"/>
                </a:lnTo>
                <a:lnTo>
                  <a:pt x="41461" y="541731"/>
                </a:lnTo>
                <a:lnTo>
                  <a:pt x="42781" y="536740"/>
                </a:lnTo>
                <a:lnTo>
                  <a:pt x="52459" y="532828"/>
                </a:lnTo>
                <a:lnTo>
                  <a:pt x="58286" y="532828"/>
                </a:lnTo>
                <a:lnTo>
                  <a:pt x="55647" y="531571"/>
                </a:lnTo>
                <a:lnTo>
                  <a:pt x="56980" y="526554"/>
                </a:lnTo>
                <a:lnTo>
                  <a:pt x="67712" y="521995"/>
                </a:lnTo>
                <a:lnTo>
                  <a:pt x="74107" y="521995"/>
                </a:lnTo>
                <a:lnTo>
                  <a:pt x="70717" y="520157"/>
                </a:lnTo>
                <a:lnTo>
                  <a:pt x="78410" y="514297"/>
                </a:lnTo>
                <a:lnTo>
                  <a:pt x="96157" y="514297"/>
                </a:lnTo>
                <a:lnTo>
                  <a:pt x="95267" y="513712"/>
                </a:lnTo>
                <a:lnTo>
                  <a:pt x="86584" y="507695"/>
                </a:lnTo>
                <a:lnTo>
                  <a:pt x="94768" y="502865"/>
                </a:lnTo>
                <a:lnTo>
                  <a:pt x="112338" y="502865"/>
                </a:lnTo>
                <a:lnTo>
                  <a:pt x="111652" y="502343"/>
                </a:lnTo>
                <a:lnTo>
                  <a:pt x="103840" y="495399"/>
                </a:lnTo>
                <a:lnTo>
                  <a:pt x="112743" y="491360"/>
                </a:lnTo>
                <a:lnTo>
                  <a:pt x="127613" y="491360"/>
                </a:lnTo>
                <a:lnTo>
                  <a:pt x="118194" y="487121"/>
                </a:lnTo>
                <a:lnTo>
                  <a:pt x="119578" y="481850"/>
                </a:lnTo>
                <a:lnTo>
                  <a:pt x="129446" y="476834"/>
                </a:lnTo>
                <a:lnTo>
                  <a:pt x="133937" y="476834"/>
                </a:lnTo>
                <a:lnTo>
                  <a:pt x="133002" y="476427"/>
                </a:lnTo>
                <a:lnTo>
                  <a:pt x="133955" y="472884"/>
                </a:lnTo>
                <a:lnTo>
                  <a:pt x="138844" y="469265"/>
                </a:lnTo>
                <a:lnTo>
                  <a:pt x="144077" y="468452"/>
                </a:lnTo>
                <a:lnTo>
                  <a:pt x="149614" y="468452"/>
                </a:lnTo>
                <a:lnTo>
                  <a:pt x="108415" y="402539"/>
                </a:lnTo>
                <a:lnTo>
                  <a:pt x="107780" y="393103"/>
                </a:lnTo>
                <a:lnTo>
                  <a:pt x="111273" y="387553"/>
                </a:lnTo>
                <a:lnTo>
                  <a:pt x="112187" y="386054"/>
                </a:lnTo>
                <a:lnTo>
                  <a:pt x="113457" y="384733"/>
                </a:lnTo>
                <a:lnTo>
                  <a:pt x="120505" y="380339"/>
                </a:lnTo>
                <a:lnTo>
                  <a:pt x="128910" y="380339"/>
                </a:lnTo>
                <a:lnTo>
                  <a:pt x="125822" y="378138"/>
                </a:lnTo>
                <a:close/>
              </a:path>
              <a:path w="928370" h="589280">
                <a:moveTo>
                  <a:pt x="74107" y="521995"/>
                </a:moveTo>
                <a:lnTo>
                  <a:pt x="67712" y="521995"/>
                </a:lnTo>
                <a:lnTo>
                  <a:pt x="74985" y="525899"/>
                </a:lnTo>
                <a:lnTo>
                  <a:pt x="85604" y="532773"/>
                </a:lnTo>
                <a:lnTo>
                  <a:pt x="97430" y="537629"/>
                </a:lnTo>
                <a:lnTo>
                  <a:pt x="96922" y="542074"/>
                </a:lnTo>
                <a:lnTo>
                  <a:pt x="86749" y="547509"/>
                </a:lnTo>
                <a:lnTo>
                  <a:pt x="96014" y="547509"/>
                </a:lnTo>
                <a:lnTo>
                  <a:pt x="100300" y="545287"/>
                </a:lnTo>
                <a:lnTo>
                  <a:pt x="102484" y="539686"/>
                </a:lnTo>
                <a:lnTo>
                  <a:pt x="109558" y="539470"/>
                </a:lnTo>
                <a:lnTo>
                  <a:pt x="117330" y="535254"/>
                </a:lnTo>
                <a:lnTo>
                  <a:pt x="117738" y="534059"/>
                </a:lnTo>
                <a:lnTo>
                  <a:pt x="106330" y="534059"/>
                </a:lnTo>
                <a:lnTo>
                  <a:pt x="91636" y="532363"/>
                </a:lnTo>
                <a:lnTo>
                  <a:pt x="80017" y="525198"/>
                </a:lnTo>
                <a:lnTo>
                  <a:pt x="74107" y="521995"/>
                </a:lnTo>
                <a:close/>
              </a:path>
              <a:path w="928370" h="589280">
                <a:moveTo>
                  <a:pt x="176938" y="460209"/>
                </a:moveTo>
                <a:lnTo>
                  <a:pt x="168638" y="460209"/>
                </a:lnTo>
                <a:lnTo>
                  <a:pt x="175865" y="462419"/>
                </a:lnTo>
                <a:lnTo>
                  <a:pt x="183180" y="474141"/>
                </a:lnTo>
                <a:lnTo>
                  <a:pt x="182024" y="481622"/>
                </a:lnTo>
                <a:lnTo>
                  <a:pt x="177122" y="486143"/>
                </a:lnTo>
                <a:lnTo>
                  <a:pt x="176017" y="487184"/>
                </a:lnTo>
                <a:lnTo>
                  <a:pt x="175814" y="489000"/>
                </a:lnTo>
                <a:lnTo>
                  <a:pt x="177265" y="491360"/>
                </a:lnTo>
                <a:lnTo>
                  <a:pt x="211069" y="545439"/>
                </a:lnTo>
                <a:lnTo>
                  <a:pt x="214694" y="543255"/>
                </a:lnTo>
                <a:lnTo>
                  <a:pt x="220061" y="539902"/>
                </a:lnTo>
                <a:lnTo>
                  <a:pt x="229761" y="539902"/>
                </a:lnTo>
                <a:lnTo>
                  <a:pt x="228449" y="539280"/>
                </a:lnTo>
                <a:lnTo>
                  <a:pt x="212822" y="539280"/>
                </a:lnTo>
                <a:lnTo>
                  <a:pt x="183891" y="493598"/>
                </a:lnTo>
                <a:lnTo>
                  <a:pt x="190280" y="489496"/>
                </a:lnTo>
                <a:lnTo>
                  <a:pt x="181618" y="489496"/>
                </a:lnTo>
                <a:lnTo>
                  <a:pt x="185915" y="480114"/>
                </a:lnTo>
                <a:lnTo>
                  <a:pt x="185539" y="470515"/>
                </a:lnTo>
                <a:lnTo>
                  <a:pt x="180628" y="462363"/>
                </a:lnTo>
                <a:lnTo>
                  <a:pt x="176938" y="460209"/>
                </a:lnTo>
                <a:close/>
              </a:path>
              <a:path w="928370" h="589280">
                <a:moveTo>
                  <a:pt x="224097" y="537216"/>
                </a:moveTo>
                <a:lnTo>
                  <a:pt x="212822" y="539280"/>
                </a:lnTo>
                <a:lnTo>
                  <a:pt x="228449" y="539280"/>
                </a:lnTo>
                <a:lnTo>
                  <a:pt x="224097" y="537216"/>
                </a:lnTo>
                <a:close/>
              </a:path>
              <a:path w="928370" h="589280">
                <a:moveTo>
                  <a:pt x="96157" y="514297"/>
                </a:moveTo>
                <a:lnTo>
                  <a:pt x="78410" y="514297"/>
                </a:lnTo>
                <a:lnTo>
                  <a:pt x="91787" y="516033"/>
                </a:lnTo>
                <a:lnTo>
                  <a:pt x="102437" y="523050"/>
                </a:lnTo>
                <a:lnTo>
                  <a:pt x="114232" y="527926"/>
                </a:lnTo>
                <a:lnTo>
                  <a:pt x="114001" y="528831"/>
                </a:lnTo>
                <a:lnTo>
                  <a:pt x="106330" y="534059"/>
                </a:lnTo>
                <a:lnTo>
                  <a:pt x="117738" y="534059"/>
                </a:lnTo>
                <a:lnTo>
                  <a:pt x="119286" y="529526"/>
                </a:lnTo>
                <a:lnTo>
                  <a:pt x="126208" y="529374"/>
                </a:lnTo>
                <a:lnTo>
                  <a:pt x="134209" y="525716"/>
                </a:lnTo>
                <a:lnTo>
                  <a:pt x="134929" y="523990"/>
                </a:lnTo>
                <a:lnTo>
                  <a:pt x="122011" y="523990"/>
                </a:lnTo>
                <a:lnTo>
                  <a:pt x="106638" y="521185"/>
                </a:lnTo>
                <a:lnTo>
                  <a:pt x="96157" y="514297"/>
                </a:lnTo>
                <a:close/>
              </a:path>
              <a:path w="928370" h="589280">
                <a:moveTo>
                  <a:pt x="112338" y="502865"/>
                </a:moveTo>
                <a:lnTo>
                  <a:pt x="94768" y="502865"/>
                </a:lnTo>
                <a:lnTo>
                  <a:pt x="108801" y="505890"/>
                </a:lnTo>
                <a:lnTo>
                  <a:pt x="119853" y="513128"/>
                </a:lnTo>
                <a:lnTo>
                  <a:pt x="131491" y="517956"/>
                </a:lnTo>
                <a:lnTo>
                  <a:pt x="130694" y="519841"/>
                </a:lnTo>
                <a:lnTo>
                  <a:pt x="122011" y="523990"/>
                </a:lnTo>
                <a:lnTo>
                  <a:pt x="134929" y="523990"/>
                </a:lnTo>
                <a:lnTo>
                  <a:pt x="136520" y="520179"/>
                </a:lnTo>
                <a:lnTo>
                  <a:pt x="144054" y="520157"/>
                </a:lnTo>
                <a:lnTo>
                  <a:pt x="152471" y="515302"/>
                </a:lnTo>
                <a:lnTo>
                  <a:pt x="152943" y="514143"/>
                </a:lnTo>
                <a:lnTo>
                  <a:pt x="138185" y="514143"/>
                </a:lnTo>
                <a:lnTo>
                  <a:pt x="122457" y="510515"/>
                </a:lnTo>
                <a:lnTo>
                  <a:pt x="112338" y="502865"/>
                </a:lnTo>
                <a:close/>
              </a:path>
              <a:path w="928370" h="589280">
                <a:moveTo>
                  <a:pt x="127613" y="491360"/>
                </a:moveTo>
                <a:lnTo>
                  <a:pt x="112743" y="491360"/>
                </a:lnTo>
                <a:lnTo>
                  <a:pt x="127180" y="495142"/>
                </a:lnTo>
                <a:lnTo>
                  <a:pt x="138175" y="502438"/>
                </a:lnTo>
                <a:lnTo>
                  <a:pt x="149817" y="507238"/>
                </a:lnTo>
                <a:lnTo>
                  <a:pt x="147763" y="510642"/>
                </a:lnTo>
                <a:lnTo>
                  <a:pt x="138185" y="514143"/>
                </a:lnTo>
                <a:lnTo>
                  <a:pt x="152943" y="514143"/>
                </a:lnTo>
                <a:lnTo>
                  <a:pt x="154859" y="509435"/>
                </a:lnTo>
                <a:lnTo>
                  <a:pt x="160673" y="509435"/>
                </a:lnTo>
                <a:lnTo>
                  <a:pt x="163597" y="508254"/>
                </a:lnTo>
                <a:lnTo>
                  <a:pt x="167076" y="505066"/>
                </a:lnTo>
                <a:lnTo>
                  <a:pt x="172489" y="505066"/>
                </a:lnTo>
                <a:lnTo>
                  <a:pt x="171866" y="504069"/>
                </a:lnTo>
                <a:lnTo>
                  <a:pt x="155390" y="504069"/>
                </a:lnTo>
                <a:lnTo>
                  <a:pt x="139152" y="498366"/>
                </a:lnTo>
                <a:lnTo>
                  <a:pt x="127613" y="491360"/>
                </a:lnTo>
                <a:close/>
              </a:path>
              <a:path w="928370" h="589280">
                <a:moveTo>
                  <a:pt x="160673" y="509435"/>
                </a:moveTo>
                <a:lnTo>
                  <a:pt x="154859" y="509435"/>
                </a:lnTo>
                <a:lnTo>
                  <a:pt x="159761" y="509803"/>
                </a:lnTo>
                <a:lnTo>
                  <a:pt x="160673" y="509435"/>
                </a:lnTo>
                <a:close/>
              </a:path>
              <a:path w="928370" h="589280">
                <a:moveTo>
                  <a:pt x="133937" y="476834"/>
                </a:moveTo>
                <a:lnTo>
                  <a:pt x="129446" y="476834"/>
                </a:lnTo>
                <a:lnTo>
                  <a:pt x="138020" y="481447"/>
                </a:lnTo>
                <a:lnTo>
                  <a:pt x="148741" y="488034"/>
                </a:lnTo>
                <a:lnTo>
                  <a:pt x="160206" y="494195"/>
                </a:lnTo>
                <a:lnTo>
                  <a:pt x="164384" y="501269"/>
                </a:lnTo>
                <a:lnTo>
                  <a:pt x="163150" y="502343"/>
                </a:lnTo>
                <a:lnTo>
                  <a:pt x="155390" y="504069"/>
                </a:lnTo>
                <a:lnTo>
                  <a:pt x="171866" y="504069"/>
                </a:lnTo>
                <a:lnTo>
                  <a:pt x="162071" y="488391"/>
                </a:lnTo>
                <a:lnTo>
                  <a:pt x="156383" y="488391"/>
                </a:lnTo>
                <a:lnTo>
                  <a:pt x="142733" y="480656"/>
                </a:lnTo>
                <a:lnTo>
                  <a:pt x="133937" y="476834"/>
                </a:lnTo>
                <a:close/>
              </a:path>
              <a:path w="928370" h="589280">
                <a:moveTo>
                  <a:pt x="927221" y="2959"/>
                </a:moveTo>
                <a:lnTo>
                  <a:pt x="922523" y="2959"/>
                </a:lnTo>
                <a:lnTo>
                  <a:pt x="923234" y="2971"/>
                </a:lnTo>
                <a:lnTo>
                  <a:pt x="923488" y="3378"/>
                </a:lnTo>
                <a:lnTo>
                  <a:pt x="920024" y="9890"/>
                </a:lnTo>
                <a:lnTo>
                  <a:pt x="913318" y="20073"/>
                </a:lnTo>
                <a:lnTo>
                  <a:pt x="904286" y="28092"/>
                </a:lnTo>
                <a:lnTo>
                  <a:pt x="181618" y="489496"/>
                </a:lnTo>
                <a:lnTo>
                  <a:pt x="190280" y="489496"/>
                </a:lnTo>
                <a:lnTo>
                  <a:pt x="911993" y="26104"/>
                </a:lnTo>
                <a:lnTo>
                  <a:pt x="919957" y="15958"/>
                </a:lnTo>
                <a:lnTo>
                  <a:pt x="926041" y="5219"/>
                </a:lnTo>
                <a:lnTo>
                  <a:pt x="927221" y="2959"/>
                </a:lnTo>
                <a:close/>
              </a:path>
              <a:path w="928370" h="589280">
                <a:moveTo>
                  <a:pt x="149614" y="468452"/>
                </a:moveTo>
                <a:lnTo>
                  <a:pt x="144077" y="468452"/>
                </a:lnTo>
                <a:lnTo>
                  <a:pt x="156383" y="488391"/>
                </a:lnTo>
                <a:lnTo>
                  <a:pt x="162071" y="488391"/>
                </a:lnTo>
                <a:lnTo>
                  <a:pt x="149614" y="468452"/>
                </a:lnTo>
                <a:close/>
              </a:path>
              <a:path w="928370" h="589280">
                <a:moveTo>
                  <a:pt x="128910" y="380339"/>
                </a:moveTo>
                <a:lnTo>
                  <a:pt x="120505" y="380339"/>
                </a:lnTo>
                <a:lnTo>
                  <a:pt x="127681" y="381990"/>
                </a:lnTo>
                <a:lnTo>
                  <a:pt x="134488" y="392899"/>
                </a:lnTo>
                <a:lnTo>
                  <a:pt x="132685" y="400062"/>
                </a:lnTo>
                <a:lnTo>
                  <a:pt x="123757" y="405701"/>
                </a:lnTo>
                <a:lnTo>
                  <a:pt x="159342" y="462648"/>
                </a:lnTo>
                <a:lnTo>
                  <a:pt x="161031" y="463169"/>
                </a:lnTo>
                <a:lnTo>
                  <a:pt x="168638" y="460209"/>
                </a:lnTo>
                <a:lnTo>
                  <a:pt x="176938" y="460209"/>
                </a:lnTo>
                <a:lnTo>
                  <a:pt x="172935" y="457873"/>
                </a:lnTo>
                <a:lnTo>
                  <a:pt x="161844" y="457873"/>
                </a:lnTo>
                <a:lnTo>
                  <a:pt x="161311" y="457047"/>
                </a:lnTo>
                <a:lnTo>
                  <a:pt x="167514" y="453250"/>
                </a:lnTo>
                <a:lnTo>
                  <a:pt x="158796" y="453250"/>
                </a:lnTo>
                <a:lnTo>
                  <a:pt x="131379" y="406211"/>
                </a:lnTo>
                <a:lnTo>
                  <a:pt x="137186" y="396256"/>
                </a:lnTo>
                <a:lnTo>
                  <a:pt x="134710" y="384473"/>
                </a:lnTo>
                <a:lnTo>
                  <a:pt x="128910" y="380339"/>
                </a:lnTo>
                <a:close/>
              </a:path>
              <a:path w="928370" h="589280">
                <a:moveTo>
                  <a:pt x="172342" y="457527"/>
                </a:moveTo>
                <a:lnTo>
                  <a:pt x="161844" y="457873"/>
                </a:lnTo>
                <a:lnTo>
                  <a:pt x="172935" y="457873"/>
                </a:lnTo>
                <a:lnTo>
                  <a:pt x="172342" y="457527"/>
                </a:lnTo>
                <a:close/>
              </a:path>
              <a:path w="928370" h="589280">
                <a:moveTo>
                  <a:pt x="927933" y="0"/>
                </a:moveTo>
                <a:lnTo>
                  <a:pt x="915853" y="120"/>
                </a:lnTo>
                <a:lnTo>
                  <a:pt x="903283" y="1785"/>
                </a:lnTo>
                <a:lnTo>
                  <a:pt x="890811" y="6311"/>
                </a:lnTo>
                <a:lnTo>
                  <a:pt x="158796" y="453250"/>
                </a:lnTo>
                <a:lnTo>
                  <a:pt x="167514" y="453250"/>
                </a:lnTo>
                <a:lnTo>
                  <a:pt x="892589" y="9385"/>
                </a:lnTo>
                <a:lnTo>
                  <a:pt x="897454" y="6993"/>
                </a:lnTo>
                <a:lnTo>
                  <a:pt x="908238" y="3878"/>
                </a:lnTo>
                <a:lnTo>
                  <a:pt x="922523" y="2959"/>
                </a:lnTo>
                <a:lnTo>
                  <a:pt x="927221" y="2959"/>
                </a:lnTo>
                <a:lnTo>
                  <a:pt x="928302" y="889"/>
                </a:lnTo>
                <a:lnTo>
                  <a:pt x="927933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350854" y="1952144"/>
            <a:ext cx="743585" cy="466725"/>
          </a:xfrm>
          <a:custGeom>
            <a:avLst/>
            <a:gdLst/>
            <a:ahLst/>
            <a:cxnLst/>
            <a:rect l="l" t="t" r="r" b="b"/>
            <a:pathLst>
              <a:path w="743585" h="466725">
                <a:moveTo>
                  <a:pt x="742975" y="0"/>
                </a:moveTo>
                <a:lnTo>
                  <a:pt x="740689" y="1447"/>
                </a:lnTo>
                <a:lnTo>
                  <a:pt x="0" y="462000"/>
                </a:lnTo>
                <a:lnTo>
                  <a:pt x="2743" y="466394"/>
                </a:lnTo>
                <a:lnTo>
                  <a:pt x="743546" y="1028"/>
                </a:lnTo>
                <a:lnTo>
                  <a:pt x="742975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179593" y="250787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9156" y="0"/>
                </a:moveTo>
                <a:lnTo>
                  <a:pt x="1219" y="4965"/>
                </a:lnTo>
                <a:lnTo>
                  <a:pt x="0" y="10198"/>
                </a:lnTo>
                <a:lnTo>
                  <a:pt x="4965" y="18148"/>
                </a:lnTo>
                <a:lnTo>
                  <a:pt x="10198" y="19354"/>
                </a:lnTo>
                <a:lnTo>
                  <a:pt x="18148" y="14376"/>
                </a:lnTo>
                <a:lnTo>
                  <a:pt x="19367" y="9156"/>
                </a:lnTo>
                <a:lnTo>
                  <a:pt x="14401" y="1206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829696" y="2627851"/>
            <a:ext cx="123825" cy="114300"/>
          </a:xfrm>
          <a:custGeom>
            <a:avLst/>
            <a:gdLst/>
            <a:ahLst/>
            <a:cxnLst/>
            <a:rect l="l" t="t" r="r" b="b"/>
            <a:pathLst>
              <a:path w="123825" h="114300">
                <a:moveTo>
                  <a:pt x="84099" y="112789"/>
                </a:moveTo>
                <a:lnTo>
                  <a:pt x="58737" y="112789"/>
                </a:lnTo>
                <a:lnTo>
                  <a:pt x="71594" y="112901"/>
                </a:lnTo>
                <a:lnTo>
                  <a:pt x="84099" y="113792"/>
                </a:lnTo>
                <a:lnTo>
                  <a:pt x="84099" y="112789"/>
                </a:lnTo>
                <a:close/>
              </a:path>
              <a:path w="123825" h="114300">
                <a:moveTo>
                  <a:pt x="0" y="431"/>
                </a:moveTo>
                <a:lnTo>
                  <a:pt x="0" y="3187"/>
                </a:lnTo>
                <a:lnTo>
                  <a:pt x="7556" y="3759"/>
                </a:lnTo>
                <a:lnTo>
                  <a:pt x="12141" y="8115"/>
                </a:lnTo>
                <a:lnTo>
                  <a:pt x="17094" y="15697"/>
                </a:lnTo>
                <a:lnTo>
                  <a:pt x="52146" y="68986"/>
                </a:lnTo>
                <a:lnTo>
                  <a:pt x="52146" y="108242"/>
                </a:lnTo>
                <a:lnTo>
                  <a:pt x="47878" y="110261"/>
                </a:lnTo>
                <a:lnTo>
                  <a:pt x="39801" y="111023"/>
                </a:lnTo>
                <a:lnTo>
                  <a:pt x="45973" y="113407"/>
                </a:lnTo>
                <a:lnTo>
                  <a:pt x="58737" y="112789"/>
                </a:lnTo>
                <a:lnTo>
                  <a:pt x="84099" y="112789"/>
                </a:lnTo>
                <a:lnTo>
                  <a:pt x="84099" y="110871"/>
                </a:lnTo>
                <a:lnTo>
                  <a:pt x="76466" y="110324"/>
                </a:lnTo>
                <a:lnTo>
                  <a:pt x="71907" y="107657"/>
                </a:lnTo>
                <a:lnTo>
                  <a:pt x="71907" y="69469"/>
                </a:lnTo>
                <a:lnTo>
                  <a:pt x="79486" y="57759"/>
                </a:lnTo>
                <a:lnTo>
                  <a:pt x="65747" y="57759"/>
                </a:lnTo>
                <a:lnTo>
                  <a:pt x="65633" y="57505"/>
                </a:lnTo>
                <a:lnTo>
                  <a:pt x="37617" y="14859"/>
                </a:lnTo>
                <a:lnTo>
                  <a:pt x="36398" y="13055"/>
                </a:lnTo>
                <a:lnTo>
                  <a:pt x="34848" y="10337"/>
                </a:lnTo>
                <a:lnTo>
                  <a:pt x="34848" y="4381"/>
                </a:lnTo>
                <a:lnTo>
                  <a:pt x="39852" y="3835"/>
                </a:lnTo>
                <a:lnTo>
                  <a:pt x="44310" y="3149"/>
                </a:lnTo>
                <a:lnTo>
                  <a:pt x="40420" y="1355"/>
                </a:lnTo>
                <a:lnTo>
                  <a:pt x="27958" y="1355"/>
                </a:lnTo>
                <a:lnTo>
                  <a:pt x="14852" y="1203"/>
                </a:lnTo>
                <a:lnTo>
                  <a:pt x="0" y="431"/>
                </a:lnTo>
                <a:close/>
              </a:path>
              <a:path w="123825" h="114300">
                <a:moveTo>
                  <a:pt x="84048" y="0"/>
                </a:moveTo>
                <a:lnTo>
                  <a:pt x="84048" y="3124"/>
                </a:lnTo>
                <a:lnTo>
                  <a:pt x="91262" y="3517"/>
                </a:lnTo>
                <a:lnTo>
                  <a:pt x="94284" y="5168"/>
                </a:lnTo>
                <a:lnTo>
                  <a:pt x="94284" y="11137"/>
                </a:lnTo>
                <a:lnTo>
                  <a:pt x="91287" y="16421"/>
                </a:lnTo>
                <a:lnTo>
                  <a:pt x="90093" y="18211"/>
                </a:lnTo>
                <a:lnTo>
                  <a:pt x="66459" y="56553"/>
                </a:lnTo>
                <a:lnTo>
                  <a:pt x="65747" y="57759"/>
                </a:lnTo>
                <a:lnTo>
                  <a:pt x="79486" y="57759"/>
                </a:lnTo>
                <a:lnTo>
                  <a:pt x="106933" y="15354"/>
                </a:lnTo>
                <a:lnTo>
                  <a:pt x="111683" y="7772"/>
                </a:lnTo>
                <a:lnTo>
                  <a:pt x="116662" y="3416"/>
                </a:lnTo>
                <a:lnTo>
                  <a:pt x="123583" y="2819"/>
                </a:lnTo>
                <a:lnTo>
                  <a:pt x="122085" y="950"/>
                </a:lnTo>
                <a:lnTo>
                  <a:pt x="106607" y="950"/>
                </a:lnTo>
                <a:lnTo>
                  <a:pt x="94760" y="899"/>
                </a:lnTo>
                <a:lnTo>
                  <a:pt x="84048" y="0"/>
                </a:lnTo>
                <a:close/>
              </a:path>
              <a:path w="123825" h="114300">
                <a:moveTo>
                  <a:pt x="39323" y="849"/>
                </a:moveTo>
                <a:lnTo>
                  <a:pt x="27958" y="1355"/>
                </a:lnTo>
                <a:lnTo>
                  <a:pt x="40420" y="1355"/>
                </a:lnTo>
                <a:lnTo>
                  <a:pt x="39323" y="849"/>
                </a:lnTo>
                <a:close/>
              </a:path>
              <a:path w="123825" h="114300">
                <a:moveTo>
                  <a:pt x="121495" y="214"/>
                </a:moveTo>
                <a:lnTo>
                  <a:pt x="106607" y="950"/>
                </a:lnTo>
                <a:lnTo>
                  <a:pt x="122085" y="950"/>
                </a:lnTo>
                <a:lnTo>
                  <a:pt x="121495" y="214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3172294" y="1950999"/>
            <a:ext cx="765263" cy="4660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3860038" y="2329294"/>
            <a:ext cx="128323" cy="1883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4058221" y="2499093"/>
            <a:ext cx="36448" cy="37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3312637" y="2629170"/>
            <a:ext cx="140335" cy="114300"/>
          </a:xfrm>
          <a:custGeom>
            <a:avLst/>
            <a:gdLst/>
            <a:ahLst/>
            <a:cxnLst/>
            <a:rect l="l" t="t" r="r" b="b"/>
            <a:pathLst>
              <a:path w="140335" h="114300">
                <a:moveTo>
                  <a:pt x="139801" y="112434"/>
                </a:moveTo>
                <a:lnTo>
                  <a:pt x="115205" y="112434"/>
                </a:lnTo>
                <a:lnTo>
                  <a:pt x="127801" y="112656"/>
                </a:lnTo>
                <a:lnTo>
                  <a:pt x="139801" y="113753"/>
                </a:lnTo>
                <a:lnTo>
                  <a:pt x="139801" y="112434"/>
                </a:lnTo>
                <a:close/>
              </a:path>
              <a:path w="140335" h="114300">
                <a:moveTo>
                  <a:pt x="38183" y="112646"/>
                </a:moveTo>
                <a:lnTo>
                  <a:pt x="12485" y="112646"/>
                </a:lnTo>
                <a:lnTo>
                  <a:pt x="25140" y="112656"/>
                </a:lnTo>
                <a:lnTo>
                  <a:pt x="38201" y="113703"/>
                </a:lnTo>
                <a:lnTo>
                  <a:pt x="38183" y="112646"/>
                </a:lnTo>
                <a:close/>
              </a:path>
              <a:path w="140335" h="114300">
                <a:moveTo>
                  <a:pt x="76204" y="3022"/>
                </a:moveTo>
                <a:lnTo>
                  <a:pt x="48437" y="3022"/>
                </a:lnTo>
                <a:lnTo>
                  <a:pt x="52501" y="3594"/>
                </a:lnTo>
                <a:lnTo>
                  <a:pt x="55575" y="4953"/>
                </a:lnTo>
                <a:lnTo>
                  <a:pt x="38933" y="46783"/>
                </a:lnTo>
                <a:lnTo>
                  <a:pt x="26656" y="72758"/>
                </a:lnTo>
                <a:lnTo>
                  <a:pt x="11557" y="104787"/>
                </a:lnTo>
                <a:lnTo>
                  <a:pt x="6985" y="110096"/>
                </a:lnTo>
                <a:lnTo>
                  <a:pt x="0" y="110718"/>
                </a:lnTo>
                <a:lnTo>
                  <a:pt x="218" y="113671"/>
                </a:lnTo>
                <a:lnTo>
                  <a:pt x="12485" y="112646"/>
                </a:lnTo>
                <a:lnTo>
                  <a:pt x="38183" y="112646"/>
                </a:lnTo>
                <a:lnTo>
                  <a:pt x="38150" y="110794"/>
                </a:lnTo>
                <a:lnTo>
                  <a:pt x="36880" y="110794"/>
                </a:lnTo>
                <a:lnTo>
                  <a:pt x="35814" y="110604"/>
                </a:lnTo>
                <a:lnTo>
                  <a:pt x="30949" y="109474"/>
                </a:lnTo>
                <a:lnTo>
                  <a:pt x="28041" y="108115"/>
                </a:lnTo>
                <a:lnTo>
                  <a:pt x="28102" y="102196"/>
                </a:lnTo>
                <a:lnTo>
                  <a:pt x="28727" y="100228"/>
                </a:lnTo>
                <a:lnTo>
                  <a:pt x="29476" y="98653"/>
                </a:lnTo>
                <a:lnTo>
                  <a:pt x="41198" y="72707"/>
                </a:lnTo>
                <a:lnTo>
                  <a:pt x="113177" y="72707"/>
                </a:lnTo>
                <a:lnTo>
                  <a:pt x="108601" y="63106"/>
                </a:lnTo>
                <a:lnTo>
                  <a:pt x="45605" y="63093"/>
                </a:lnTo>
                <a:lnTo>
                  <a:pt x="66700" y="16802"/>
                </a:lnTo>
                <a:lnTo>
                  <a:pt x="86516" y="16802"/>
                </a:lnTo>
                <a:lnTo>
                  <a:pt x="84201" y="12484"/>
                </a:lnTo>
                <a:lnTo>
                  <a:pt x="81762" y="6629"/>
                </a:lnTo>
                <a:lnTo>
                  <a:pt x="76204" y="3022"/>
                </a:lnTo>
                <a:close/>
              </a:path>
              <a:path w="140335" h="114300">
                <a:moveTo>
                  <a:pt x="113177" y="72707"/>
                </a:moveTo>
                <a:lnTo>
                  <a:pt x="41198" y="72707"/>
                </a:lnTo>
                <a:lnTo>
                  <a:pt x="92189" y="72758"/>
                </a:lnTo>
                <a:lnTo>
                  <a:pt x="105702" y="100939"/>
                </a:lnTo>
                <a:lnTo>
                  <a:pt x="106387" y="102196"/>
                </a:lnTo>
                <a:lnTo>
                  <a:pt x="106415" y="102387"/>
                </a:lnTo>
                <a:lnTo>
                  <a:pt x="106527" y="109258"/>
                </a:lnTo>
                <a:lnTo>
                  <a:pt x="101536" y="110617"/>
                </a:lnTo>
                <a:lnTo>
                  <a:pt x="96647" y="110617"/>
                </a:lnTo>
                <a:lnTo>
                  <a:pt x="102134" y="113093"/>
                </a:lnTo>
                <a:lnTo>
                  <a:pt x="115205" y="112434"/>
                </a:lnTo>
                <a:lnTo>
                  <a:pt x="139801" y="112434"/>
                </a:lnTo>
                <a:lnTo>
                  <a:pt x="139801" y="110680"/>
                </a:lnTo>
                <a:lnTo>
                  <a:pt x="134581" y="110248"/>
                </a:lnTo>
                <a:lnTo>
                  <a:pt x="130263" y="107276"/>
                </a:lnTo>
                <a:lnTo>
                  <a:pt x="126822" y="101333"/>
                </a:lnTo>
                <a:lnTo>
                  <a:pt x="113177" y="72707"/>
                </a:lnTo>
                <a:close/>
              </a:path>
              <a:path w="140335" h="114300">
                <a:moveTo>
                  <a:pt x="86516" y="16802"/>
                </a:moveTo>
                <a:lnTo>
                  <a:pt x="66700" y="16802"/>
                </a:lnTo>
                <a:lnTo>
                  <a:pt x="67043" y="16840"/>
                </a:lnTo>
                <a:lnTo>
                  <a:pt x="88303" y="63106"/>
                </a:lnTo>
                <a:lnTo>
                  <a:pt x="108601" y="63106"/>
                </a:lnTo>
                <a:lnTo>
                  <a:pt x="86516" y="16802"/>
                </a:lnTo>
                <a:close/>
              </a:path>
              <a:path w="140335" h="114300">
                <a:moveTo>
                  <a:pt x="47040" y="0"/>
                </a:moveTo>
                <a:lnTo>
                  <a:pt x="47040" y="3124"/>
                </a:lnTo>
                <a:lnTo>
                  <a:pt x="48437" y="3022"/>
                </a:lnTo>
                <a:lnTo>
                  <a:pt x="76204" y="3022"/>
                </a:lnTo>
                <a:lnTo>
                  <a:pt x="72638" y="708"/>
                </a:lnTo>
                <a:lnTo>
                  <a:pt x="59651" y="708"/>
                </a:lnTo>
                <a:lnTo>
                  <a:pt x="47040" y="0"/>
                </a:lnTo>
                <a:close/>
              </a:path>
              <a:path w="140335" h="114300">
                <a:moveTo>
                  <a:pt x="72368" y="533"/>
                </a:moveTo>
                <a:lnTo>
                  <a:pt x="59651" y="708"/>
                </a:lnTo>
                <a:lnTo>
                  <a:pt x="72638" y="708"/>
                </a:lnTo>
                <a:lnTo>
                  <a:pt x="72368" y="533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484299" y="2629240"/>
            <a:ext cx="121920" cy="113664"/>
          </a:xfrm>
          <a:custGeom>
            <a:avLst/>
            <a:gdLst/>
            <a:ahLst/>
            <a:cxnLst/>
            <a:rect l="l" t="t" r="r" b="b"/>
            <a:pathLst>
              <a:path w="121920" h="113664">
                <a:moveTo>
                  <a:pt x="42964" y="112383"/>
                </a:moveTo>
                <a:lnTo>
                  <a:pt x="17660" y="112383"/>
                </a:lnTo>
                <a:lnTo>
                  <a:pt x="30324" y="112533"/>
                </a:lnTo>
                <a:lnTo>
                  <a:pt x="42964" y="113487"/>
                </a:lnTo>
                <a:lnTo>
                  <a:pt x="42964" y="112383"/>
                </a:lnTo>
                <a:close/>
              </a:path>
              <a:path w="121920" h="113664">
                <a:moveTo>
                  <a:pt x="121263" y="112565"/>
                </a:moveTo>
                <a:lnTo>
                  <a:pt x="108800" y="112565"/>
                </a:lnTo>
                <a:lnTo>
                  <a:pt x="121551" y="113068"/>
                </a:lnTo>
                <a:lnTo>
                  <a:pt x="121263" y="112565"/>
                </a:lnTo>
                <a:close/>
              </a:path>
              <a:path w="121920" h="113664">
                <a:moveTo>
                  <a:pt x="58559" y="0"/>
                </a:moveTo>
                <a:lnTo>
                  <a:pt x="0" y="0"/>
                </a:lnTo>
                <a:lnTo>
                  <a:pt x="0" y="2946"/>
                </a:lnTo>
                <a:lnTo>
                  <a:pt x="9143" y="4178"/>
                </a:lnTo>
                <a:lnTo>
                  <a:pt x="11861" y="7188"/>
                </a:lnTo>
                <a:lnTo>
                  <a:pt x="11861" y="106883"/>
                </a:lnTo>
                <a:lnTo>
                  <a:pt x="8331" y="109804"/>
                </a:lnTo>
                <a:lnTo>
                  <a:pt x="228" y="110553"/>
                </a:lnTo>
                <a:lnTo>
                  <a:pt x="4973" y="113037"/>
                </a:lnTo>
                <a:lnTo>
                  <a:pt x="17660" y="112383"/>
                </a:lnTo>
                <a:lnTo>
                  <a:pt x="42964" y="112383"/>
                </a:lnTo>
                <a:lnTo>
                  <a:pt x="42964" y="110553"/>
                </a:lnTo>
                <a:lnTo>
                  <a:pt x="35318" y="110007"/>
                </a:lnTo>
                <a:lnTo>
                  <a:pt x="31521" y="106349"/>
                </a:lnTo>
                <a:lnTo>
                  <a:pt x="31521" y="10299"/>
                </a:lnTo>
                <a:lnTo>
                  <a:pt x="97727" y="10299"/>
                </a:lnTo>
                <a:lnTo>
                  <a:pt x="94973" y="7652"/>
                </a:lnTo>
                <a:lnTo>
                  <a:pt x="80554" y="2101"/>
                </a:lnTo>
                <a:lnTo>
                  <a:pt x="58559" y="0"/>
                </a:lnTo>
                <a:close/>
              </a:path>
              <a:path w="121920" h="113664">
                <a:moveTo>
                  <a:pt x="97727" y="10299"/>
                </a:moveTo>
                <a:lnTo>
                  <a:pt x="31521" y="10299"/>
                </a:lnTo>
                <a:lnTo>
                  <a:pt x="53893" y="10391"/>
                </a:lnTo>
                <a:lnTo>
                  <a:pt x="68097" y="12422"/>
                </a:lnTo>
                <a:lnTo>
                  <a:pt x="80698" y="18848"/>
                </a:lnTo>
                <a:lnTo>
                  <a:pt x="86126" y="31934"/>
                </a:lnTo>
                <a:lnTo>
                  <a:pt x="80078" y="45206"/>
                </a:lnTo>
                <a:lnTo>
                  <a:pt x="66944" y="51951"/>
                </a:lnTo>
                <a:lnTo>
                  <a:pt x="52261" y="54551"/>
                </a:lnTo>
                <a:lnTo>
                  <a:pt x="41567" y="55384"/>
                </a:lnTo>
                <a:lnTo>
                  <a:pt x="39547" y="55600"/>
                </a:lnTo>
                <a:lnTo>
                  <a:pt x="36271" y="55905"/>
                </a:lnTo>
                <a:lnTo>
                  <a:pt x="37160" y="58369"/>
                </a:lnTo>
                <a:lnTo>
                  <a:pt x="40233" y="61379"/>
                </a:lnTo>
                <a:lnTo>
                  <a:pt x="41808" y="62814"/>
                </a:lnTo>
                <a:lnTo>
                  <a:pt x="57347" y="77354"/>
                </a:lnTo>
                <a:lnTo>
                  <a:pt x="65607" y="85221"/>
                </a:lnTo>
                <a:lnTo>
                  <a:pt x="74415" y="93499"/>
                </a:lnTo>
                <a:lnTo>
                  <a:pt x="84387" y="102554"/>
                </a:lnTo>
                <a:lnTo>
                  <a:pt x="96135" y="112752"/>
                </a:lnTo>
                <a:lnTo>
                  <a:pt x="108800" y="112565"/>
                </a:lnTo>
                <a:lnTo>
                  <a:pt x="121263" y="112565"/>
                </a:lnTo>
                <a:lnTo>
                  <a:pt x="120080" y="110503"/>
                </a:lnTo>
                <a:lnTo>
                  <a:pt x="110793" y="107252"/>
                </a:lnTo>
                <a:lnTo>
                  <a:pt x="98495" y="96048"/>
                </a:lnTo>
                <a:lnTo>
                  <a:pt x="69635" y="65935"/>
                </a:lnTo>
                <a:lnTo>
                  <a:pt x="64173" y="60718"/>
                </a:lnTo>
                <a:lnTo>
                  <a:pt x="63944" y="60350"/>
                </a:lnTo>
                <a:lnTo>
                  <a:pt x="63944" y="59855"/>
                </a:lnTo>
                <a:lnTo>
                  <a:pt x="64452" y="59702"/>
                </a:lnTo>
                <a:lnTo>
                  <a:pt x="66090" y="59486"/>
                </a:lnTo>
                <a:lnTo>
                  <a:pt x="69560" y="58937"/>
                </a:lnTo>
                <a:lnTo>
                  <a:pt x="83714" y="55113"/>
                </a:lnTo>
                <a:lnTo>
                  <a:pt x="95520" y="48579"/>
                </a:lnTo>
                <a:lnTo>
                  <a:pt x="103568" y="38632"/>
                </a:lnTo>
                <a:lnTo>
                  <a:pt x="106446" y="24567"/>
                </a:lnTo>
                <a:lnTo>
                  <a:pt x="103156" y="15518"/>
                </a:lnTo>
                <a:lnTo>
                  <a:pt x="97727" y="1029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3636078" y="2628680"/>
            <a:ext cx="169545" cy="114300"/>
          </a:xfrm>
          <a:custGeom>
            <a:avLst/>
            <a:gdLst/>
            <a:ahLst/>
            <a:cxnLst/>
            <a:rect l="l" t="t" r="r" b="b"/>
            <a:pathLst>
              <a:path w="169545" h="114300">
                <a:moveTo>
                  <a:pt x="37515" y="112783"/>
                </a:moveTo>
                <a:lnTo>
                  <a:pt x="24314" y="112783"/>
                </a:lnTo>
                <a:lnTo>
                  <a:pt x="37515" y="114033"/>
                </a:lnTo>
                <a:lnTo>
                  <a:pt x="37515" y="112783"/>
                </a:lnTo>
                <a:close/>
              </a:path>
              <a:path w="169545" h="114300">
                <a:moveTo>
                  <a:pt x="169468" y="112211"/>
                </a:moveTo>
                <a:lnTo>
                  <a:pt x="144285" y="112211"/>
                </a:lnTo>
                <a:lnTo>
                  <a:pt x="157048" y="112519"/>
                </a:lnTo>
                <a:lnTo>
                  <a:pt x="169468" y="113538"/>
                </a:lnTo>
                <a:lnTo>
                  <a:pt x="169468" y="112211"/>
                </a:lnTo>
                <a:close/>
              </a:path>
              <a:path w="169545" h="114300">
                <a:moveTo>
                  <a:pt x="44929" y="19240"/>
                </a:moveTo>
                <a:lnTo>
                  <a:pt x="29641" y="19240"/>
                </a:lnTo>
                <a:lnTo>
                  <a:pt x="29933" y="19354"/>
                </a:lnTo>
                <a:lnTo>
                  <a:pt x="77965" y="113398"/>
                </a:lnTo>
                <a:lnTo>
                  <a:pt x="88671" y="113398"/>
                </a:lnTo>
                <a:lnTo>
                  <a:pt x="99007" y="90678"/>
                </a:lnTo>
                <a:lnTo>
                  <a:pt x="86550" y="90678"/>
                </a:lnTo>
                <a:lnTo>
                  <a:pt x="86757" y="90241"/>
                </a:lnTo>
                <a:lnTo>
                  <a:pt x="85813" y="88595"/>
                </a:lnTo>
                <a:lnTo>
                  <a:pt x="44929" y="19240"/>
                </a:lnTo>
                <a:close/>
              </a:path>
              <a:path w="169545" h="114300">
                <a:moveTo>
                  <a:pt x="6743" y="114"/>
                </a:moveTo>
                <a:lnTo>
                  <a:pt x="6743" y="2768"/>
                </a:lnTo>
                <a:lnTo>
                  <a:pt x="15443" y="3505"/>
                </a:lnTo>
                <a:lnTo>
                  <a:pt x="18567" y="8699"/>
                </a:lnTo>
                <a:lnTo>
                  <a:pt x="12560" y="99517"/>
                </a:lnTo>
                <a:lnTo>
                  <a:pt x="0" y="110921"/>
                </a:lnTo>
                <a:lnTo>
                  <a:pt x="12582" y="112920"/>
                </a:lnTo>
                <a:lnTo>
                  <a:pt x="24314" y="112783"/>
                </a:lnTo>
                <a:lnTo>
                  <a:pt x="37515" y="112783"/>
                </a:lnTo>
                <a:lnTo>
                  <a:pt x="37515" y="110731"/>
                </a:lnTo>
                <a:lnTo>
                  <a:pt x="26314" y="109651"/>
                </a:lnTo>
                <a:lnTo>
                  <a:pt x="25700" y="105181"/>
                </a:lnTo>
                <a:lnTo>
                  <a:pt x="25684" y="98323"/>
                </a:lnTo>
                <a:lnTo>
                  <a:pt x="29641" y="19240"/>
                </a:lnTo>
                <a:lnTo>
                  <a:pt x="44929" y="19240"/>
                </a:lnTo>
                <a:lnTo>
                  <a:pt x="34048" y="781"/>
                </a:lnTo>
                <a:lnTo>
                  <a:pt x="21951" y="781"/>
                </a:lnTo>
                <a:lnTo>
                  <a:pt x="6743" y="114"/>
                </a:lnTo>
                <a:close/>
              </a:path>
              <a:path w="169545" h="114300">
                <a:moveTo>
                  <a:pt x="150046" y="19342"/>
                </a:moveTo>
                <a:lnTo>
                  <a:pt x="131356" y="19342"/>
                </a:lnTo>
                <a:lnTo>
                  <a:pt x="131318" y="19799"/>
                </a:lnTo>
                <a:lnTo>
                  <a:pt x="132612" y="37014"/>
                </a:lnTo>
                <a:lnTo>
                  <a:pt x="134955" y="66554"/>
                </a:lnTo>
                <a:lnTo>
                  <a:pt x="135982" y="80441"/>
                </a:lnTo>
                <a:lnTo>
                  <a:pt x="136698" y="92044"/>
                </a:lnTo>
                <a:lnTo>
                  <a:pt x="136890" y="98323"/>
                </a:lnTo>
                <a:lnTo>
                  <a:pt x="136893" y="105829"/>
                </a:lnTo>
                <a:lnTo>
                  <a:pt x="135432" y="109334"/>
                </a:lnTo>
                <a:lnTo>
                  <a:pt x="124828" y="110515"/>
                </a:lnTo>
                <a:lnTo>
                  <a:pt x="131500" y="112816"/>
                </a:lnTo>
                <a:lnTo>
                  <a:pt x="144285" y="112211"/>
                </a:lnTo>
                <a:lnTo>
                  <a:pt x="169468" y="112211"/>
                </a:lnTo>
                <a:lnTo>
                  <a:pt x="169468" y="110401"/>
                </a:lnTo>
                <a:lnTo>
                  <a:pt x="161226" y="109969"/>
                </a:lnTo>
                <a:lnTo>
                  <a:pt x="157835" y="105181"/>
                </a:lnTo>
                <a:lnTo>
                  <a:pt x="157187" y="98323"/>
                </a:lnTo>
                <a:lnTo>
                  <a:pt x="150046" y="19342"/>
                </a:lnTo>
                <a:close/>
              </a:path>
              <a:path w="169545" h="114300">
                <a:moveTo>
                  <a:pt x="128104" y="0"/>
                </a:moveTo>
                <a:lnTo>
                  <a:pt x="87490" y="88696"/>
                </a:lnTo>
                <a:lnTo>
                  <a:pt x="86757" y="90241"/>
                </a:lnTo>
                <a:lnTo>
                  <a:pt x="87007" y="90678"/>
                </a:lnTo>
                <a:lnTo>
                  <a:pt x="99007" y="90678"/>
                </a:lnTo>
                <a:lnTo>
                  <a:pt x="130441" y="21577"/>
                </a:lnTo>
                <a:lnTo>
                  <a:pt x="131356" y="19342"/>
                </a:lnTo>
                <a:lnTo>
                  <a:pt x="150046" y="19342"/>
                </a:lnTo>
                <a:lnTo>
                  <a:pt x="148602" y="5842"/>
                </a:lnTo>
                <a:lnTo>
                  <a:pt x="151409" y="3238"/>
                </a:lnTo>
                <a:lnTo>
                  <a:pt x="160083" y="2501"/>
                </a:lnTo>
                <a:lnTo>
                  <a:pt x="152699" y="581"/>
                </a:lnTo>
                <a:lnTo>
                  <a:pt x="138289" y="581"/>
                </a:lnTo>
                <a:lnTo>
                  <a:pt x="128104" y="0"/>
                </a:lnTo>
                <a:close/>
              </a:path>
              <a:path w="169545" h="114300">
                <a:moveTo>
                  <a:pt x="33960" y="633"/>
                </a:moveTo>
                <a:lnTo>
                  <a:pt x="21951" y="781"/>
                </a:lnTo>
                <a:lnTo>
                  <a:pt x="34048" y="781"/>
                </a:lnTo>
                <a:lnTo>
                  <a:pt x="33960" y="633"/>
                </a:lnTo>
                <a:close/>
              </a:path>
              <a:path w="169545" h="114300">
                <a:moveTo>
                  <a:pt x="151654" y="309"/>
                </a:moveTo>
                <a:lnTo>
                  <a:pt x="138289" y="581"/>
                </a:lnTo>
                <a:lnTo>
                  <a:pt x="152699" y="581"/>
                </a:lnTo>
                <a:lnTo>
                  <a:pt x="151654" y="30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3167458" y="1949540"/>
            <a:ext cx="929911" cy="5888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3567214" y="205139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495" y="0"/>
                </a:moveTo>
                <a:lnTo>
                  <a:pt x="0" y="419"/>
                </a:lnTo>
                <a:lnTo>
                  <a:pt x="45" y="1676"/>
                </a:lnTo>
                <a:lnTo>
                  <a:pt x="355" y="2031"/>
                </a:lnTo>
                <a:lnTo>
                  <a:pt x="1485" y="2095"/>
                </a:lnTo>
                <a:lnTo>
                  <a:pt x="1968" y="1676"/>
                </a:lnTo>
                <a:lnTo>
                  <a:pt x="1921" y="419"/>
                </a:lnTo>
                <a:lnTo>
                  <a:pt x="1612" y="63"/>
                </a:lnTo>
                <a:lnTo>
                  <a:pt x="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3530295" y="2052320"/>
            <a:ext cx="4838" cy="4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3530994" y="205305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482" y="0"/>
                </a:moveTo>
                <a:lnTo>
                  <a:pt x="0" y="419"/>
                </a:lnTo>
                <a:lnTo>
                  <a:pt x="46" y="1676"/>
                </a:lnTo>
                <a:lnTo>
                  <a:pt x="355" y="2031"/>
                </a:lnTo>
                <a:lnTo>
                  <a:pt x="1485" y="2095"/>
                </a:lnTo>
                <a:lnTo>
                  <a:pt x="1968" y="1676"/>
                </a:lnTo>
                <a:lnTo>
                  <a:pt x="1931" y="419"/>
                </a:lnTo>
                <a:lnTo>
                  <a:pt x="1612" y="63"/>
                </a:lnTo>
                <a:lnTo>
                  <a:pt x="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3534168" y="1994319"/>
            <a:ext cx="82511" cy="855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3570474" y="20014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80"/>
                </a:lnTo>
                <a:lnTo>
                  <a:pt x="25" y="1485"/>
                </a:lnTo>
                <a:lnTo>
                  <a:pt x="304" y="1803"/>
                </a:lnTo>
                <a:lnTo>
                  <a:pt x="1308" y="1866"/>
                </a:lnTo>
                <a:lnTo>
                  <a:pt x="1752" y="1485"/>
                </a:lnTo>
                <a:lnTo>
                  <a:pt x="1711" y="380"/>
                </a:lnTo>
                <a:lnTo>
                  <a:pt x="1422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3529050" y="2037092"/>
            <a:ext cx="80289" cy="342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3533696" y="2059905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4">
                <a:moveTo>
                  <a:pt x="0" y="0"/>
                </a:moveTo>
                <a:lnTo>
                  <a:pt x="1435" y="5219"/>
                </a:lnTo>
                <a:lnTo>
                  <a:pt x="5930" y="3898"/>
                </a:lnTo>
                <a:lnTo>
                  <a:pt x="7340" y="3556"/>
                </a:lnTo>
                <a:lnTo>
                  <a:pt x="5359" y="3225"/>
                </a:lnTo>
                <a:lnTo>
                  <a:pt x="1612" y="1231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3528698" y="2021611"/>
            <a:ext cx="35560" cy="24130"/>
          </a:xfrm>
          <a:custGeom>
            <a:avLst/>
            <a:gdLst/>
            <a:ahLst/>
            <a:cxnLst/>
            <a:rect l="l" t="t" r="r" b="b"/>
            <a:pathLst>
              <a:path w="35560" h="24130">
                <a:moveTo>
                  <a:pt x="7663" y="0"/>
                </a:moveTo>
                <a:lnTo>
                  <a:pt x="652" y="3822"/>
                </a:lnTo>
                <a:lnTo>
                  <a:pt x="0" y="14541"/>
                </a:lnTo>
                <a:lnTo>
                  <a:pt x="1668" y="20167"/>
                </a:lnTo>
                <a:lnTo>
                  <a:pt x="3611" y="23571"/>
                </a:lnTo>
                <a:lnTo>
                  <a:pt x="7371" y="22529"/>
                </a:lnTo>
                <a:lnTo>
                  <a:pt x="5377" y="19227"/>
                </a:lnTo>
                <a:lnTo>
                  <a:pt x="3651" y="14516"/>
                </a:lnTo>
                <a:lnTo>
                  <a:pt x="4043" y="8102"/>
                </a:lnTo>
                <a:lnTo>
                  <a:pt x="8260" y="3632"/>
                </a:lnTo>
                <a:lnTo>
                  <a:pt x="24305" y="3632"/>
                </a:lnTo>
                <a:lnTo>
                  <a:pt x="20985" y="812"/>
                </a:lnTo>
                <a:lnTo>
                  <a:pt x="7663" y="0"/>
                </a:lnTo>
                <a:close/>
              </a:path>
              <a:path w="35560" h="24130">
                <a:moveTo>
                  <a:pt x="24305" y="3632"/>
                </a:moveTo>
                <a:lnTo>
                  <a:pt x="8260" y="3632"/>
                </a:lnTo>
                <a:lnTo>
                  <a:pt x="19258" y="4318"/>
                </a:lnTo>
                <a:lnTo>
                  <a:pt x="29227" y="10401"/>
                </a:lnTo>
                <a:lnTo>
                  <a:pt x="35209" y="10744"/>
                </a:lnTo>
                <a:lnTo>
                  <a:pt x="35412" y="7391"/>
                </a:lnTo>
                <a:lnTo>
                  <a:pt x="28224" y="6959"/>
                </a:lnTo>
                <a:lnTo>
                  <a:pt x="24305" y="3632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563236" y="2066301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60" h="4444">
                <a:moveTo>
                  <a:pt x="812" y="0"/>
                </a:moveTo>
                <a:lnTo>
                  <a:pt x="190" y="584"/>
                </a:lnTo>
                <a:lnTo>
                  <a:pt x="68" y="2362"/>
                </a:lnTo>
                <a:lnTo>
                  <a:pt x="0" y="3073"/>
                </a:lnTo>
                <a:lnTo>
                  <a:pt x="889" y="3962"/>
                </a:lnTo>
                <a:lnTo>
                  <a:pt x="8699" y="4432"/>
                </a:lnTo>
                <a:lnTo>
                  <a:pt x="9512" y="3898"/>
                </a:lnTo>
                <a:lnTo>
                  <a:pt x="9664" y="1371"/>
                </a:lnTo>
                <a:lnTo>
                  <a:pt x="9042" y="457"/>
                </a:lnTo>
                <a:lnTo>
                  <a:pt x="6667" y="304"/>
                </a:lnTo>
                <a:lnTo>
                  <a:pt x="81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535222" y="2009940"/>
            <a:ext cx="65049" cy="684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563649" y="2022674"/>
            <a:ext cx="4445" cy="20320"/>
          </a:xfrm>
          <a:custGeom>
            <a:avLst/>
            <a:gdLst/>
            <a:ahLst/>
            <a:cxnLst/>
            <a:rect l="l" t="t" r="r" b="b"/>
            <a:pathLst>
              <a:path w="4445" h="20319">
                <a:moveTo>
                  <a:pt x="2235" y="0"/>
                </a:moveTo>
                <a:lnTo>
                  <a:pt x="1625" y="508"/>
                </a:lnTo>
                <a:lnTo>
                  <a:pt x="0" y="19697"/>
                </a:lnTo>
                <a:lnTo>
                  <a:pt x="3060" y="19926"/>
                </a:lnTo>
                <a:lnTo>
                  <a:pt x="4216" y="939"/>
                </a:lnTo>
                <a:lnTo>
                  <a:pt x="3175" y="63"/>
                </a:lnTo>
                <a:lnTo>
                  <a:pt x="223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607852" y="2026666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1282" y="0"/>
                </a:moveTo>
                <a:lnTo>
                  <a:pt x="152" y="952"/>
                </a:lnTo>
                <a:lnTo>
                  <a:pt x="0" y="3479"/>
                </a:lnTo>
                <a:lnTo>
                  <a:pt x="990" y="4572"/>
                </a:lnTo>
                <a:lnTo>
                  <a:pt x="3644" y="4737"/>
                </a:lnTo>
                <a:lnTo>
                  <a:pt x="4762" y="3771"/>
                </a:lnTo>
                <a:lnTo>
                  <a:pt x="4914" y="1244"/>
                </a:lnTo>
                <a:lnTo>
                  <a:pt x="3911" y="152"/>
                </a:lnTo>
                <a:lnTo>
                  <a:pt x="1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583380" y="2054900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4">
                <a:moveTo>
                  <a:pt x="986" y="0"/>
                </a:moveTo>
                <a:lnTo>
                  <a:pt x="161" y="482"/>
                </a:lnTo>
                <a:lnTo>
                  <a:pt x="63" y="876"/>
                </a:lnTo>
                <a:lnTo>
                  <a:pt x="0" y="2222"/>
                </a:lnTo>
                <a:lnTo>
                  <a:pt x="326" y="2793"/>
                </a:lnTo>
                <a:lnTo>
                  <a:pt x="669" y="3047"/>
                </a:lnTo>
                <a:lnTo>
                  <a:pt x="6066" y="4406"/>
                </a:lnTo>
                <a:lnTo>
                  <a:pt x="6905" y="3924"/>
                </a:lnTo>
                <a:lnTo>
                  <a:pt x="7121" y="3111"/>
                </a:lnTo>
                <a:lnTo>
                  <a:pt x="7091" y="2171"/>
                </a:lnTo>
                <a:lnTo>
                  <a:pt x="6765" y="1612"/>
                </a:lnTo>
                <a:lnTo>
                  <a:pt x="6422" y="1346"/>
                </a:lnTo>
                <a:lnTo>
                  <a:pt x="5546" y="1130"/>
                </a:lnTo>
                <a:lnTo>
                  <a:pt x="4644" y="876"/>
                </a:lnTo>
                <a:lnTo>
                  <a:pt x="98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536706" y="2073736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60" h="13335">
                <a:moveTo>
                  <a:pt x="58591" y="6550"/>
                </a:moveTo>
                <a:lnTo>
                  <a:pt x="31539" y="6550"/>
                </a:lnTo>
                <a:lnTo>
                  <a:pt x="44307" y="8558"/>
                </a:lnTo>
                <a:lnTo>
                  <a:pt x="56210" y="12489"/>
                </a:lnTo>
                <a:lnTo>
                  <a:pt x="56565" y="12642"/>
                </a:lnTo>
                <a:lnTo>
                  <a:pt x="59169" y="12858"/>
                </a:lnTo>
                <a:lnTo>
                  <a:pt x="60744" y="11524"/>
                </a:lnTo>
                <a:lnTo>
                  <a:pt x="60934" y="8400"/>
                </a:lnTo>
                <a:lnTo>
                  <a:pt x="60147" y="7181"/>
                </a:lnTo>
                <a:lnTo>
                  <a:pt x="58591" y="6550"/>
                </a:lnTo>
                <a:close/>
              </a:path>
              <a:path w="60960" h="13335">
                <a:moveTo>
                  <a:pt x="27389" y="0"/>
                </a:moveTo>
                <a:lnTo>
                  <a:pt x="0" y="7828"/>
                </a:lnTo>
                <a:lnTo>
                  <a:pt x="1397" y="9327"/>
                </a:lnTo>
                <a:lnTo>
                  <a:pt x="4013" y="9429"/>
                </a:lnTo>
                <a:lnTo>
                  <a:pt x="6240" y="8810"/>
                </a:lnTo>
                <a:lnTo>
                  <a:pt x="18284" y="6721"/>
                </a:lnTo>
                <a:lnTo>
                  <a:pt x="31539" y="6550"/>
                </a:lnTo>
                <a:lnTo>
                  <a:pt x="58591" y="6550"/>
                </a:lnTo>
                <a:lnTo>
                  <a:pt x="55904" y="5461"/>
                </a:lnTo>
                <a:lnTo>
                  <a:pt x="43801" y="1908"/>
                </a:lnTo>
                <a:lnTo>
                  <a:pt x="30949" y="145"/>
                </a:lnTo>
                <a:lnTo>
                  <a:pt x="273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602628" y="205807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1130" y="0"/>
                </a:moveTo>
                <a:lnTo>
                  <a:pt x="126" y="850"/>
                </a:lnTo>
                <a:lnTo>
                  <a:pt x="0" y="3136"/>
                </a:lnTo>
                <a:lnTo>
                  <a:pt x="901" y="4102"/>
                </a:lnTo>
                <a:lnTo>
                  <a:pt x="3251" y="4254"/>
                </a:lnTo>
                <a:lnTo>
                  <a:pt x="4267" y="3390"/>
                </a:lnTo>
                <a:lnTo>
                  <a:pt x="4406" y="1117"/>
                </a:lnTo>
                <a:lnTo>
                  <a:pt x="3505" y="139"/>
                </a:lnTo>
                <a:lnTo>
                  <a:pt x="1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65359" y="2011222"/>
            <a:ext cx="9245" cy="86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3566964" y="2013099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60" h="9525">
                <a:moveTo>
                  <a:pt x="0" y="7658"/>
                </a:moveTo>
                <a:lnTo>
                  <a:pt x="952" y="8610"/>
                </a:lnTo>
                <a:lnTo>
                  <a:pt x="2235" y="9232"/>
                </a:lnTo>
                <a:lnTo>
                  <a:pt x="6819" y="9499"/>
                </a:lnTo>
                <a:lnTo>
                  <a:pt x="8048" y="8420"/>
                </a:lnTo>
                <a:lnTo>
                  <a:pt x="5651" y="8420"/>
                </a:lnTo>
                <a:lnTo>
                  <a:pt x="2222" y="8229"/>
                </a:lnTo>
                <a:lnTo>
                  <a:pt x="1422" y="8166"/>
                </a:lnTo>
                <a:lnTo>
                  <a:pt x="673" y="7975"/>
                </a:lnTo>
                <a:lnTo>
                  <a:pt x="0" y="7658"/>
                </a:lnTo>
                <a:close/>
              </a:path>
              <a:path w="10160" h="9525">
                <a:moveTo>
                  <a:pt x="8509" y="0"/>
                </a:moveTo>
                <a:lnTo>
                  <a:pt x="8763" y="762"/>
                </a:lnTo>
                <a:lnTo>
                  <a:pt x="8820" y="2463"/>
                </a:lnTo>
                <a:lnTo>
                  <a:pt x="8597" y="5816"/>
                </a:lnTo>
                <a:lnTo>
                  <a:pt x="5651" y="8420"/>
                </a:lnTo>
                <a:lnTo>
                  <a:pt x="8048" y="8420"/>
                </a:lnTo>
                <a:lnTo>
                  <a:pt x="9537" y="7112"/>
                </a:lnTo>
                <a:lnTo>
                  <a:pt x="9829" y="2463"/>
                </a:lnTo>
                <a:lnTo>
                  <a:pt x="9372" y="1079"/>
                </a:lnTo>
                <a:lnTo>
                  <a:pt x="850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3540721" y="2016099"/>
            <a:ext cx="5384" cy="53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3541520" y="201689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3546970" y="2017496"/>
            <a:ext cx="5372" cy="52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3547757" y="201829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3552774" y="2019820"/>
            <a:ext cx="5359" cy="53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3553550" y="202062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3" y="482"/>
                </a:lnTo>
                <a:lnTo>
                  <a:pt x="1790" y="63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3558946" y="2022144"/>
            <a:ext cx="5372" cy="52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3559728" y="202292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38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260" y="635"/>
                </a:lnTo>
                <a:lnTo>
                  <a:pt x="1790" y="88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3534346" y="2016429"/>
            <a:ext cx="5359" cy="5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3535129" y="20172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66"/>
                </a:lnTo>
                <a:lnTo>
                  <a:pt x="406" y="2273"/>
                </a:lnTo>
                <a:lnTo>
                  <a:pt x="1638" y="2349"/>
                </a:lnTo>
                <a:lnTo>
                  <a:pt x="2171" y="1866"/>
                </a:lnTo>
                <a:lnTo>
                  <a:pt x="2145" y="482"/>
                </a:lnTo>
                <a:lnTo>
                  <a:pt x="1778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3528466" y="2019312"/>
            <a:ext cx="5384" cy="52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3529167" y="20201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609" y="0"/>
                </a:moveTo>
                <a:lnTo>
                  <a:pt x="88" y="482"/>
                </a:lnTo>
                <a:lnTo>
                  <a:pt x="0" y="1727"/>
                </a:lnTo>
                <a:lnTo>
                  <a:pt x="482" y="2273"/>
                </a:lnTo>
                <a:lnTo>
                  <a:pt x="1727" y="2349"/>
                </a:lnTo>
                <a:lnTo>
                  <a:pt x="2273" y="1879"/>
                </a:lnTo>
                <a:lnTo>
                  <a:pt x="2349" y="635"/>
                </a:lnTo>
                <a:lnTo>
                  <a:pt x="1879" y="76"/>
                </a:lnTo>
                <a:lnTo>
                  <a:pt x="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3524034" y="2024672"/>
            <a:ext cx="5372" cy="53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3524735" y="202548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622" y="0"/>
                </a:moveTo>
                <a:lnTo>
                  <a:pt x="88" y="482"/>
                </a:lnTo>
                <a:lnTo>
                  <a:pt x="0" y="1727"/>
                </a:lnTo>
                <a:lnTo>
                  <a:pt x="482" y="2273"/>
                </a:lnTo>
                <a:lnTo>
                  <a:pt x="1727" y="2349"/>
                </a:lnTo>
                <a:lnTo>
                  <a:pt x="2273" y="1879"/>
                </a:lnTo>
                <a:lnTo>
                  <a:pt x="2237" y="482"/>
                </a:lnTo>
                <a:lnTo>
                  <a:pt x="1879" y="76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3523157" y="2031911"/>
            <a:ext cx="5372" cy="52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3523945" y="20327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8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3525202" y="2039327"/>
            <a:ext cx="5384" cy="53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3525996" y="204013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4" y="1866"/>
                </a:lnTo>
                <a:lnTo>
                  <a:pt x="393" y="2273"/>
                </a:lnTo>
                <a:lnTo>
                  <a:pt x="1650" y="2349"/>
                </a:lnTo>
                <a:lnTo>
                  <a:pt x="2197" y="1866"/>
                </a:lnTo>
                <a:lnTo>
                  <a:pt x="2161" y="482"/>
                </a:lnTo>
                <a:lnTo>
                  <a:pt x="1803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3576929" y="2023236"/>
            <a:ext cx="5397" cy="52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3577719" y="202403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95"/>
                </a:lnTo>
                <a:lnTo>
                  <a:pt x="26" y="1879"/>
                </a:lnTo>
                <a:lnTo>
                  <a:pt x="393" y="2285"/>
                </a:lnTo>
                <a:lnTo>
                  <a:pt x="1638" y="2362"/>
                </a:lnTo>
                <a:lnTo>
                  <a:pt x="2184" y="1879"/>
                </a:lnTo>
                <a:lnTo>
                  <a:pt x="2140" y="495"/>
                </a:lnTo>
                <a:lnTo>
                  <a:pt x="1790" y="88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3583343" y="2021700"/>
            <a:ext cx="5397" cy="52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3584134" y="202249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29" y="1866"/>
                </a:lnTo>
                <a:lnTo>
                  <a:pt x="406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3589388" y="2020087"/>
            <a:ext cx="5372" cy="53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3590173" y="202088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3595751" y="2019465"/>
            <a:ext cx="5384" cy="52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3596530" y="202025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29" y="1866"/>
                </a:lnTo>
                <a:lnTo>
                  <a:pt x="406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0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3602063" y="2020557"/>
            <a:ext cx="5359" cy="530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3602832" y="202136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46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37" y="482"/>
                </a:lnTo>
                <a:lnTo>
                  <a:pt x="1790" y="88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3607511" y="2024151"/>
            <a:ext cx="5397" cy="52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3608306" y="202493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50" y="1879"/>
                </a:lnTo>
                <a:lnTo>
                  <a:pt x="406" y="2273"/>
                </a:lnTo>
                <a:lnTo>
                  <a:pt x="1651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3611270" y="2030018"/>
            <a:ext cx="5372" cy="528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3612055" y="203080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38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137" y="482"/>
                </a:lnTo>
                <a:lnTo>
                  <a:pt x="1790" y="88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3608311" y="2044407"/>
            <a:ext cx="5384" cy="53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3609098" y="204521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79"/>
                </a:lnTo>
                <a:lnTo>
                  <a:pt x="2260" y="635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3546881" y="2052980"/>
            <a:ext cx="7620" cy="3810"/>
          </a:xfrm>
          <a:custGeom>
            <a:avLst/>
            <a:gdLst/>
            <a:ahLst/>
            <a:cxnLst/>
            <a:rect l="l" t="t" r="r" b="b"/>
            <a:pathLst>
              <a:path w="7620" h="3810">
                <a:moveTo>
                  <a:pt x="6472" y="0"/>
                </a:moveTo>
                <a:lnTo>
                  <a:pt x="0" y="2260"/>
                </a:lnTo>
                <a:lnTo>
                  <a:pt x="109" y="3149"/>
                </a:lnTo>
                <a:lnTo>
                  <a:pt x="897" y="3733"/>
                </a:lnTo>
                <a:lnTo>
                  <a:pt x="6421" y="3048"/>
                </a:lnTo>
                <a:lnTo>
                  <a:pt x="6789" y="2832"/>
                </a:lnTo>
                <a:lnTo>
                  <a:pt x="7234" y="2260"/>
                </a:lnTo>
                <a:lnTo>
                  <a:pt x="7209" y="558"/>
                </a:lnTo>
                <a:lnTo>
                  <a:pt x="647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3572367" y="2023115"/>
            <a:ext cx="4445" cy="20320"/>
          </a:xfrm>
          <a:custGeom>
            <a:avLst/>
            <a:gdLst/>
            <a:ahLst/>
            <a:cxnLst/>
            <a:rect l="l" t="t" r="r" b="b"/>
            <a:pathLst>
              <a:path w="4445" h="20319">
                <a:moveTo>
                  <a:pt x="2235" y="0"/>
                </a:moveTo>
                <a:lnTo>
                  <a:pt x="1625" y="520"/>
                </a:lnTo>
                <a:lnTo>
                  <a:pt x="0" y="19697"/>
                </a:lnTo>
                <a:lnTo>
                  <a:pt x="3060" y="19938"/>
                </a:lnTo>
                <a:lnTo>
                  <a:pt x="4229" y="952"/>
                </a:lnTo>
                <a:lnTo>
                  <a:pt x="3187" y="63"/>
                </a:lnTo>
                <a:lnTo>
                  <a:pt x="223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3585305" y="2067125"/>
            <a:ext cx="3810" cy="9525"/>
          </a:xfrm>
          <a:custGeom>
            <a:avLst/>
            <a:gdLst/>
            <a:ahLst/>
            <a:cxnLst/>
            <a:rect l="l" t="t" r="r" b="b"/>
            <a:pathLst>
              <a:path w="3810" h="9525">
                <a:moveTo>
                  <a:pt x="2527" y="0"/>
                </a:moveTo>
                <a:lnTo>
                  <a:pt x="0" y="8902"/>
                </a:lnTo>
                <a:lnTo>
                  <a:pt x="1168" y="9232"/>
                </a:lnTo>
                <a:lnTo>
                  <a:pt x="3721" y="342"/>
                </a:lnTo>
                <a:lnTo>
                  <a:pt x="2527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3574126" y="206629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55"/>
                </a:lnTo>
                <a:lnTo>
                  <a:pt x="27" y="1435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35"/>
                </a:lnTo>
                <a:lnTo>
                  <a:pt x="1619" y="355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3576935" y="206672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70" y="1803"/>
                </a:lnTo>
                <a:lnTo>
                  <a:pt x="1676" y="1435"/>
                </a:lnTo>
                <a:lnTo>
                  <a:pt x="1635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3575301" y="206845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35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3573538" y="207018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35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3576340" y="20706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28" y="1422"/>
                </a:lnTo>
                <a:lnTo>
                  <a:pt x="317" y="1739"/>
                </a:lnTo>
                <a:lnTo>
                  <a:pt x="1269" y="1790"/>
                </a:lnTo>
                <a:lnTo>
                  <a:pt x="1689" y="1422"/>
                </a:lnTo>
                <a:lnTo>
                  <a:pt x="1647" y="368"/>
                </a:lnTo>
                <a:lnTo>
                  <a:pt x="1371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3588378" y="206930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7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3591077" y="20701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26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3589109" y="20716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27" y="1422"/>
                </a:lnTo>
                <a:lnTo>
                  <a:pt x="304" y="1727"/>
                </a:lnTo>
                <a:lnTo>
                  <a:pt x="1257" y="1790"/>
                </a:lnTo>
                <a:lnTo>
                  <a:pt x="1676" y="1422"/>
                </a:lnTo>
                <a:lnTo>
                  <a:pt x="1646" y="368"/>
                </a:lnTo>
                <a:lnTo>
                  <a:pt x="1358" y="50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3587148" y="207302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7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35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3589836" y="20739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28" y="1422"/>
                </a:lnTo>
                <a:lnTo>
                  <a:pt x="304" y="1727"/>
                </a:lnTo>
                <a:lnTo>
                  <a:pt x="1257" y="1790"/>
                </a:lnTo>
                <a:lnTo>
                  <a:pt x="1676" y="1422"/>
                </a:lnTo>
                <a:lnTo>
                  <a:pt x="1640" y="368"/>
                </a:lnTo>
                <a:lnTo>
                  <a:pt x="1371" y="50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3560398" y="20654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30" y="368"/>
                </a:lnTo>
                <a:lnTo>
                  <a:pt x="1371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3559004" y="206751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6" y="1422"/>
                </a:lnTo>
                <a:lnTo>
                  <a:pt x="304" y="1739"/>
                </a:lnTo>
                <a:lnTo>
                  <a:pt x="1270" y="1790"/>
                </a:lnTo>
                <a:lnTo>
                  <a:pt x="1676" y="1422"/>
                </a:lnTo>
                <a:lnTo>
                  <a:pt x="1626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3557696" y="206948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55"/>
                </a:lnTo>
                <a:lnTo>
                  <a:pt x="28" y="1422"/>
                </a:lnTo>
                <a:lnTo>
                  <a:pt x="317" y="1739"/>
                </a:lnTo>
                <a:lnTo>
                  <a:pt x="1282" y="1790"/>
                </a:lnTo>
                <a:lnTo>
                  <a:pt x="1689" y="1422"/>
                </a:lnTo>
                <a:lnTo>
                  <a:pt x="1639" y="355"/>
                </a:lnTo>
                <a:lnTo>
                  <a:pt x="1384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3557555" y="20655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19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35" y="368"/>
                </a:lnTo>
                <a:lnTo>
                  <a:pt x="1358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3560461" y="20693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35"/>
                </a:lnTo>
                <a:lnTo>
                  <a:pt x="1626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3545922" y="20667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36" y="1435"/>
                </a:lnTo>
                <a:lnTo>
                  <a:pt x="304" y="1739"/>
                </a:lnTo>
                <a:lnTo>
                  <a:pt x="1270" y="1803"/>
                </a:lnTo>
                <a:lnTo>
                  <a:pt x="1676" y="1435"/>
                </a:lnTo>
                <a:lnTo>
                  <a:pt x="1633" y="368"/>
                </a:lnTo>
                <a:lnTo>
                  <a:pt x="1384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3543125" y="20672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55"/>
                </a:lnTo>
                <a:lnTo>
                  <a:pt x="53" y="1435"/>
                </a:lnTo>
                <a:lnTo>
                  <a:pt x="330" y="1739"/>
                </a:lnTo>
                <a:lnTo>
                  <a:pt x="1282" y="1790"/>
                </a:lnTo>
                <a:lnTo>
                  <a:pt x="1701" y="1435"/>
                </a:lnTo>
                <a:lnTo>
                  <a:pt x="1640" y="355"/>
                </a:lnTo>
                <a:lnTo>
                  <a:pt x="1384" y="63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3544835" y="20689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68"/>
                </a:lnTo>
                <a:lnTo>
                  <a:pt x="16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35" y="368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3546654" y="207055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06" y="0"/>
                </a:moveTo>
                <a:lnTo>
                  <a:pt x="0" y="355"/>
                </a:lnTo>
                <a:lnTo>
                  <a:pt x="7" y="1422"/>
                </a:lnTo>
                <a:lnTo>
                  <a:pt x="304" y="1739"/>
                </a:lnTo>
                <a:lnTo>
                  <a:pt x="1257" y="1790"/>
                </a:lnTo>
                <a:lnTo>
                  <a:pt x="1676" y="1422"/>
                </a:lnTo>
                <a:lnTo>
                  <a:pt x="1623" y="355"/>
                </a:lnTo>
                <a:lnTo>
                  <a:pt x="1358" y="63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3543947" y="20711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419" y="0"/>
                </a:moveTo>
                <a:lnTo>
                  <a:pt x="0" y="368"/>
                </a:lnTo>
                <a:lnTo>
                  <a:pt x="43" y="1435"/>
                </a:lnTo>
                <a:lnTo>
                  <a:pt x="317" y="1727"/>
                </a:lnTo>
                <a:lnTo>
                  <a:pt x="1269" y="1790"/>
                </a:lnTo>
                <a:lnTo>
                  <a:pt x="1676" y="1435"/>
                </a:lnTo>
                <a:lnTo>
                  <a:pt x="1650" y="368"/>
                </a:lnTo>
                <a:lnTo>
                  <a:pt x="1371" y="50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3547783" y="2056193"/>
            <a:ext cx="55435" cy="2109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3594149" y="2040710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6697" y="5181"/>
                </a:moveTo>
                <a:lnTo>
                  <a:pt x="5676" y="6591"/>
                </a:lnTo>
                <a:lnTo>
                  <a:pt x="6426" y="5829"/>
                </a:lnTo>
                <a:lnTo>
                  <a:pt x="6697" y="5181"/>
                </a:lnTo>
                <a:close/>
              </a:path>
              <a:path w="7620" h="6985">
                <a:moveTo>
                  <a:pt x="6730" y="4096"/>
                </a:moveTo>
                <a:lnTo>
                  <a:pt x="6697" y="5181"/>
                </a:lnTo>
                <a:lnTo>
                  <a:pt x="7073" y="4660"/>
                </a:lnTo>
                <a:lnTo>
                  <a:pt x="6730" y="4096"/>
                </a:lnTo>
                <a:close/>
              </a:path>
              <a:path w="7620" h="6985">
                <a:moveTo>
                  <a:pt x="5773" y="1003"/>
                </a:moveTo>
                <a:lnTo>
                  <a:pt x="4851" y="1003"/>
                </a:lnTo>
                <a:lnTo>
                  <a:pt x="6730" y="4096"/>
                </a:lnTo>
                <a:lnTo>
                  <a:pt x="6756" y="1943"/>
                </a:lnTo>
                <a:lnTo>
                  <a:pt x="5773" y="1003"/>
                </a:lnTo>
                <a:close/>
              </a:path>
              <a:path w="7620" h="6985">
                <a:moveTo>
                  <a:pt x="4724" y="0"/>
                </a:moveTo>
                <a:lnTo>
                  <a:pt x="1168" y="749"/>
                </a:lnTo>
                <a:lnTo>
                  <a:pt x="241" y="1752"/>
                </a:lnTo>
                <a:lnTo>
                  <a:pt x="0" y="3238"/>
                </a:lnTo>
                <a:lnTo>
                  <a:pt x="520" y="2133"/>
                </a:lnTo>
                <a:lnTo>
                  <a:pt x="1295" y="1536"/>
                </a:lnTo>
                <a:lnTo>
                  <a:pt x="4851" y="1003"/>
                </a:lnTo>
                <a:lnTo>
                  <a:pt x="5773" y="1003"/>
                </a:lnTo>
                <a:lnTo>
                  <a:pt x="4724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3577254" y="2036652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10" h="5080">
                <a:moveTo>
                  <a:pt x="0" y="2959"/>
                </a:moveTo>
                <a:lnTo>
                  <a:pt x="139" y="4089"/>
                </a:lnTo>
                <a:lnTo>
                  <a:pt x="1574" y="4660"/>
                </a:lnTo>
                <a:lnTo>
                  <a:pt x="7302" y="5003"/>
                </a:lnTo>
                <a:lnTo>
                  <a:pt x="7823" y="4140"/>
                </a:lnTo>
                <a:lnTo>
                  <a:pt x="6896" y="4140"/>
                </a:lnTo>
                <a:lnTo>
                  <a:pt x="1587" y="3810"/>
                </a:lnTo>
                <a:lnTo>
                  <a:pt x="0" y="2959"/>
                </a:lnTo>
                <a:close/>
              </a:path>
              <a:path w="16510" h="5080">
                <a:moveTo>
                  <a:pt x="9017" y="0"/>
                </a:moveTo>
                <a:lnTo>
                  <a:pt x="6896" y="4140"/>
                </a:lnTo>
                <a:lnTo>
                  <a:pt x="7823" y="4140"/>
                </a:lnTo>
                <a:lnTo>
                  <a:pt x="9753" y="939"/>
                </a:lnTo>
                <a:lnTo>
                  <a:pt x="15162" y="939"/>
                </a:lnTo>
                <a:lnTo>
                  <a:pt x="14808" y="355"/>
                </a:lnTo>
                <a:lnTo>
                  <a:pt x="9017" y="0"/>
                </a:lnTo>
                <a:close/>
              </a:path>
              <a:path w="16510" h="5080">
                <a:moveTo>
                  <a:pt x="15162" y="939"/>
                </a:moveTo>
                <a:lnTo>
                  <a:pt x="9753" y="939"/>
                </a:lnTo>
                <a:lnTo>
                  <a:pt x="13792" y="1181"/>
                </a:lnTo>
                <a:lnTo>
                  <a:pt x="14693" y="1257"/>
                </a:lnTo>
                <a:lnTo>
                  <a:pt x="15176" y="1460"/>
                </a:lnTo>
                <a:lnTo>
                  <a:pt x="16014" y="1765"/>
                </a:lnTo>
                <a:lnTo>
                  <a:pt x="15240" y="1066"/>
                </a:lnTo>
                <a:lnTo>
                  <a:pt x="15162" y="93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3574178" y="2076431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80">
                <a:moveTo>
                  <a:pt x="6346" y="1866"/>
                </a:moveTo>
                <a:lnTo>
                  <a:pt x="2870" y="1866"/>
                </a:lnTo>
                <a:lnTo>
                  <a:pt x="5816" y="2311"/>
                </a:lnTo>
                <a:lnTo>
                  <a:pt x="6311" y="4191"/>
                </a:lnTo>
                <a:lnTo>
                  <a:pt x="8204" y="4406"/>
                </a:lnTo>
                <a:lnTo>
                  <a:pt x="9664" y="4470"/>
                </a:lnTo>
                <a:lnTo>
                  <a:pt x="10553" y="4229"/>
                </a:lnTo>
                <a:lnTo>
                  <a:pt x="9601" y="4000"/>
                </a:lnTo>
                <a:lnTo>
                  <a:pt x="9080" y="3784"/>
                </a:lnTo>
                <a:lnTo>
                  <a:pt x="7213" y="2717"/>
                </a:lnTo>
                <a:lnTo>
                  <a:pt x="6648" y="2235"/>
                </a:lnTo>
                <a:lnTo>
                  <a:pt x="6346" y="1866"/>
                </a:lnTo>
                <a:close/>
              </a:path>
              <a:path w="10795" h="5080">
                <a:moveTo>
                  <a:pt x="3365" y="0"/>
                </a:moveTo>
                <a:lnTo>
                  <a:pt x="2095" y="177"/>
                </a:lnTo>
                <a:lnTo>
                  <a:pt x="0" y="1562"/>
                </a:lnTo>
                <a:lnTo>
                  <a:pt x="447" y="1866"/>
                </a:lnTo>
                <a:lnTo>
                  <a:pt x="711" y="2082"/>
                </a:lnTo>
                <a:lnTo>
                  <a:pt x="1943" y="2235"/>
                </a:lnTo>
                <a:lnTo>
                  <a:pt x="2870" y="1866"/>
                </a:lnTo>
                <a:lnTo>
                  <a:pt x="6346" y="1866"/>
                </a:lnTo>
                <a:lnTo>
                  <a:pt x="5918" y="1346"/>
                </a:lnTo>
                <a:lnTo>
                  <a:pt x="6070" y="1028"/>
                </a:lnTo>
                <a:lnTo>
                  <a:pt x="7123" y="1028"/>
                </a:lnTo>
                <a:lnTo>
                  <a:pt x="6908" y="825"/>
                </a:lnTo>
                <a:lnTo>
                  <a:pt x="6261" y="330"/>
                </a:lnTo>
                <a:lnTo>
                  <a:pt x="5461" y="254"/>
                </a:lnTo>
                <a:lnTo>
                  <a:pt x="3365" y="0"/>
                </a:lnTo>
                <a:close/>
              </a:path>
              <a:path w="10795" h="5080">
                <a:moveTo>
                  <a:pt x="7123" y="1028"/>
                </a:moveTo>
                <a:lnTo>
                  <a:pt x="6070" y="1028"/>
                </a:lnTo>
                <a:lnTo>
                  <a:pt x="6642" y="1079"/>
                </a:lnTo>
                <a:lnTo>
                  <a:pt x="7620" y="1498"/>
                </a:lnTo>
                <a:lnTo>
                  <a:pt x="7123" y="1028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3585875" y="2078772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4">
                <a:moveTo>
                  <a:pt x="1993" y="0"/>
                </a:moveTo>
                <a:lnTo>
                  <a:pt x="0" y="1181"/>
                </a:lnTo>
                <a:lnTo>
                  <a:pt x="393" y="1371"/>
                </a:lnTo>
                <a:lnTo>
                  <a:pt x="609" y="1511"/>
                </a:lnTo>
                <a:lnTo>
                  <a:pt x="1028" y="1612"/>
                </a:lnTo>
                <a:lnTo>
                  <a:pt x="2552" y="1892"/>
                </a:lnTo>
                <a:lnTo>
                  <a:pt x="5168" y="3098"/>
                </a:lnTo>
                <a:lnTo>
                  <a:pt x="5257" y="5130"/>
                </a:lnTo>
                <a:lnTo>
                  <a:pt x="7950" y="5689"/>
                </a:lnTo>
                <a:lnTo>
                  <a:pt x="8458" y="5689"/>
                </a:lnTo>
                <a:lnTo>
                  <a:pt x="9258" y="5524"/>
                </a:lnTo>
                <a:lnTo>
                  <a:pt x="8420" y="5245"/>
                </a:lnTo>
                <a:lnTo>
                  <a:pt x="7962" y="4978"/>
                </a:lnTo>
                <a:lnTo>
                  <a:pt x="6426" y="3784"/>
                </a:lnTo>
                <a:lnTo>
                  <a:pt x="5994" y="3302"/>
                </a:lnTo>
                <a:lnTo>
                  <a:pt x="5473" y="2374"/>
                </a:lnTo>
                <a:lnTo>
                  <a:pt x="5651" y="2070"/>
                </a:lnTo>
                <a:lnTo>
                  <a:pt x="6587" y="2070"/>
                </a:lnTo>
                <a:lnTo>
                  <a:pt x="6337" y="1701"/>
                </a:lnTo>
                <a:lnTo>
                  <a:pt x="5435" y="927"/>
                </a:lnTo>
                <a:lnTo>
                  <a:pt x="2870" y="393"/>
                </a:lnTo>
                <a:lnTo>
                  <a:pt x="1993" y="0"/>
                </a:lnTo>
                <a:close/>
              </a:path>
              <a:path w="9525" h="5714">
                <a:moveTo>
                  <a:pt x="6587" y="2070"/>
                </a:moveTo>
                <a:lnTo>
                  <a:pt x="5651" y="2070"/>
                </a:lnTo>
                <a:lnTo>
                  <a:pt x="6159" y="2146"/>
                </a:lnTo>
                <a:lnTo>
                  <a:pt x="6984" y="2654"/>
                </a:lnTo>
                <a:lnTo>
                  <a:pt x="6587" y="207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3547992" y="2075091"/>
            <a:ext cx="10795" cy="4445"/>
          </a:xfrm>
          <a:custGeom>
            <a:avLst/>
            <a:gdLst/>
            <a:ahLst/>
            <a:cxnLst/>
            <a:rect l="l" t="t" r="r" b="b"/>
            <a:pathLst>
              <a:path w="10795" h="4444">
                <a:moveTo>
                  <a:pt x="6582" y="1943"/>
                </a:moveTo>
                <a:lnTo>
                  <a:pt x="2844" y="1943"/>
                </a:lnTo>
                <a:lnTo>
                  <a:pt x="5803" y="2044"/>
                </a:lnTo>
                <a:lnTo>
                  <a:pt x="6426" y="3975"/>
                </a:lnTo>
                <a:lnTo>
                  <a:pt x="9791" y="4000"/>
                </a:lnTo>
                <a:lnTo>
                  <a:pt x="10667" y="3695"/>
                </a:lnTo>
                <a:lnTo>
                  <a:pt x="9702" y="3543"/>
                </a:lnTo>
                <a:lnTo>
                  <a:pt x="9169" y="3365"/>
                </a:lnTo>
                <a:lnTo>
                  <a:pt x="7184" y="2387"/>
                </a:lnTo>
                <a:lnTo>
                  <a:pt x="6691" y="2044"/>
                </a:lnTo>
                <a:close/>
              </a:path>
              <a:path w="10795" h="4444">
                <a:moveTo>
                  <a:pt x="3213" y="0"/>
                </a:moveTo>
                <a:lnTo>
                  <a:pt x="1993" y="698"/>
                </a:lnTo>
                <a:lnTo>
                  <a:pt x="0" y="2222"/>
                </a:lnTo>
                <a:lnTo>
                  <a:pt x="457" y="2387"/>
                </a:lnTo>
                <a:lnTo>
                  <a:pt x="1968" y="2514"/>
                </a:lnTo>
                <a:lnTo>
                  <a:pt x="2844" y="1943"/>
                </a:lnTo>
                <a:lnTo>
                  <a:pt x="6582" y="1943"/>
                </a:lnTo>
                <a:lnTo>
                  <a:pt x="5841" y="1168"/>
                </a:lnTo>
                <a:lnTo>
                  <a:pt x="5981" y="825"/>
                </a:lnTo>
                <a:lnTo>
                  <a:pt x="7116" y="825"/>
                </a:lnTo>
                <a:lnTo>
                  <a:pt x="6807" y="558"/>
                </a:lnTo>
                <a:lnTo>
                  <a:pt x="6121" y="126"/>
                </a:lnTo>
                <a:lnTo>
                  <a:pt x="3213" y="0"/>
                </a:lnTo>
                <a:close/>
              </a:path>
              <a:path w="10795" h="4444">
                <a:moveTo>
                  <a:pt x="7116" y="825"/>
                </a:moveTo>
                <a:lnTo>
                  <a:pt x="6553" y="825"/>
                </a:lnTo>
                <a:lnTo>
                  <a:pt x="7543" y="1193"/>
                </a:lnTo>
                <a:lnTo>
                  <a:pt x="7116" y="82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3538176" y="2077192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60" h="4444">
                <a:moveTo>
                  <a:pt x="5956" y="1917"/>
                </a:moveTo>
                <a:lnTo>
                  <a:pt x="2539" y="1917"/>
                </a:lnTo>
                <a:lnTo>
                  <a:pt x="5245" y="1955"/>
                </a:lnTo>
                <a:lnTo>
                  <a:pt x="5765" y="3848"/>
                </a:lnTo>
                <a:lnTo>
                  <a:pt x="8839" y="3822"/>
                </a:lnTo>
                <a:lnTo>
                  <a:pt x="9601" y="3505"/>
                </a:lnTo>
                <a:lnTo>
                  <a:pt x="8724" y="3365"/>
                </a:lnTo>
                <a:lnTo>
                  <a:pt x="8242" y="3200"/>
                </a:lnTo>
                <a:lnTo>
                  <a:pt x="6476" y="2311"/>
                </a:lnTo>
                <a:lnTo>
                  <a:pt x="5956" y="1917"/>
                </a:lnTo>
                <a:close/>
              </a:path>
              <a:path w="10160" h="4444">
                <a:moveTo>
                  <a:pt x="2857" y="0"/>
                </a:moveTo>
                <a:lnTo>
                  <a:pt x="1719" y="762"/>
                </a:lnTo>
                <a:lnTo>
                  <a:pt x="0" y="2247"/>
                </a:lnTo>
                <a:lnTo>
                  <a:pt x="419" y="2387"/>
                </a:lnTo>
                <a:lnTo>
                  <a:pt x="1777" y="2501"/>
                </a:lnTo>
                <a:lnTo>
                  <a:pt x="2539" y="1917"/>
                </a:lnTo>
                <a:lnTo>
                  <a:pt x="5956" y="1917"/>
                </a:lnTo>
                <a:lnTo>
                  <a:pt x="5232" y="1104"/>
                </a:lnTo>
                <a:lnTo>
                  <a:pt x="5359" y="762"/>
                </a:lnTo>
                <a:lnTo>
                  <a:pt x="6398" y="762"/>
                </a:lnTo>
                <a:lnTo>
                  <a:pt x="6108" y="495"/>
                </a:lnTo>
                <a:lnTo>
                  <a:pt x="5460" y="88"/>
                </a:lnTo>
                <a:lnTo>
                  <a:pt x="2857" y="0"/>
                </a:lnTo>
                <a:close/>
              </a:path>
              <a:path w="10160" h="4444">
                <a:moveTo>
                  <a:pt x="6398" y="762"/>
                </a:moveTo>
                <a:lnTo>
                  <a:pt x="5854" y="762"/>
                </a:lnTo>
                <a:lnTo>
                  <a:pt x="6756" y="1092"/>
                </a:lnTo>
                <a:lnTo>
                  <a:pt x="6398" y="762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3560602" y="2074353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4" h="5080">
                <a:moveTo>
                  <a:pt x="7305" y="2273"/>
                </a:moveTo>
                <a:lnTo>
                  <a:pt x="3162" y="2273"/>
                </a:lnTo>
                <a:lnTo>
                  <a:pt x="6502" y="2438"/>
                </a:lnTo>
                <a:lnTo>
                  <a:pt x="7112" y="4711"/>
                </a:lnTo>
                <a:lnTo>
                  <a:pt x="10896" y="4800"/>
                </a:lnTo>
                <a:lnTo>
                  <a:pt x="11861" y="4470"/>
                </a:lnTo>
                <a:lnTo>
                  <a:pt x="10795" y="4267"/>
                </a:lnTo>
                <a:lnTo>
                  <a:pt x="10198" y="4051"/>
                </a:lnTo>
                <a:lnTo>
                  <a:pt x="9232" y="3530"/>
                </a:lnTo>
                <a:lnTo>
                  <a:pt x="8039" y="2920"/>
                </a:lnTo>
                <a:lnTo>
                  <a:pt x="7416" y="2400"/>
                </a:lnTo>
                <a:close/>
              </a:path>
              <a:path w="12064" h="5080">
                <a:moveTo>
                  <a:pt x="3632" y="0"/>
                </a:moveTo>
                <a:lnTo>
                  <a:pt x="2260" y="787"/>
                </a:lnTo>
                <a:lnTo>
                  <a:pt x="0" y="2565"/>
                </a:lnTo>
                <a:lnTo>
                  <a:pt x="508" y="2743"/>
                </a:lnTo>
                <a:lnTo>
                  <a:pt x="2184" y="2933"/>
                </a:lnTo>
                <a:lnTo>
                  <a:pt x="3162" y="2273"/>
                </a:lnTo>
                <a:lnTo>
                  <a:pt x="7305" y="2273"/>
                </a:lnTo>
                <a:lnTo>
                  <a:pt x="6540" y="1396"/>
                </a:lnTo>
                <a:lnTo>
                  <a:pt x="6705" y="1003"/>
                </a:lnTo>
                <a:lnTo>
                  <a:pt x="7949" y="1003"/>
                </a:lnTo>
                <a:lnTo>
                  <a:pt x="7632" y="711"/>
                </a:lnTo>
                <a:lnTo>
                  <a:pt x="6870" y="190"/>
                </a:lnTo>
                <a:lnTo>
                  <a:pt x="3632" y="0"/>
                </a:lnTo>
                <a:close/>
              </a:path>
              <a:path w="12064" h="5080">
                <a:moveTo>
                  <a:pt x="7949" y="1003"/>
                </a:moveTo>
                <a:lnTo>
                  <a:pt x="6705" y="1003"/>
                </a:lnTo>
                <a:lnTo>
                  <a:pt x="7327" y="1015"/>
                </a:lnTo>
                <a:lnTo>
                  <a:pt x="8445" y="1460"/>
                </a:lnTo>
                <a:lnTo>
                  <a:pt x="7949" y="1003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3537803" y="2037142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319" y="4925"/>
                </a:moveTo>
                <a:lnTo>
                  <a:pt x="520" y="5600"/>
                </a:lnTo>
                <a:lnTo>
                  <a:pt x="1168" y="6438"/>
                </a:lnTo>
                <a:lnTo>
                  <a:pt x="319" y="4925"/>
                </a:lnTo>
                <a:close/>
              </a:path>
              <a:path w="7620" h="6985">
                <a:moveTo>
                  <a:pt x="423" y="3820"/>
                </a:moveTo>
                <a:lnTo>
                  <a:pt x="0" y="4356"/>
                </a:lnTo>
                <a:lnTo>
                  <a:pt x="319" y="4925"/>
                </a:lnTo>
                <a:lnTo>
                  <a:pt x="423" y="3820"/>
                </a:lnTo>
                <a:close/>
              </a:path>
              <a:path w="7620" h="6985">
                <a:moveTo>
                  <a:pt x="2920" y="0"/>
                </a:moveTo>
                <a:lnTo>
                  <a:pt x="660" y="1701"/>
                </a:lnTo>
                <a:lnTo>
                  <a:pt x="423" y="3820"/>
                </a:lnTo>
                <a:lnTo>
                  <a:pt x="2666" y="977"/>
                </a:lnTo>
                <a:lnTo>
                  <a:pt x="5729" y="977"/>
                </a:lnTo>
                <a:lnTo>
                  <a:pt x="2920" y="0"/>
                </a:lnTo>
                <a:close/>
              </a:path>
              <a:path w="7620" h="6985">
                <a:moveTo>
                  <a:pt x="5729" y="977"/>
                </a:moveTo>
                <a:lnTo>
                  <a:pt x="2666" y="977"/>
                </a:lnTo>
                <a:lnTo>
                  <a:pt x="6121" y="1968"/>
                </a:lnTo>
                <a:lnTo>
                  <a:pt x="6832" y="2641"/>
                </a:lnTo>
                <a:lnTo>
                  <a:pt x="7200" y="3797"/>
                </a:lnTo>
                <a:lnTo>
                  <a:pt x="7162" y="2298"/>
                </a:lnTo>
                <a:lnTo>
                  <a:pt x="6349" y="1193"/>
                </a:lnTo>
                <a:lnTo>
                  <a:pt x="5729" y="977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3546560" y="2034300"/>
            <a:ext cx="15875" cy="6350"/>
          </a:xfrm>
          <a:custGeom>
            <a:avLst/>
            <a:gdLst/>
            <a:ahLst/>
            <a:cxnLst/>
            <a:rect l="l" t="t" r="r" b="b"/>
            <a:pathLst>
              <a:path w="15875" h="6350">
                <a:moveTo>
                  <a:pt x="7347" y="901"/>
                </a:moveTo>
                <a:lnTo>
                  <a:pt x="1384" y="901"/>
                </a:lnTo>
                <a:lnTo>
                  <a:pt x="2260" y="977"/>
                </a:lnTo>
                <a:lnTo>
                  <a:pt x="6311" y="1206"/>
                </a:lnTo>
                <a:lnTo>
                  <a:pt x="8255" y="5537"/>
                </a:lnTo>
                <a:lnTo>
                  <a:pt x="13995" y="5905"/>
                </a:lnTo>
                <a:lnTo>
                  <a:pt x="15481" y="5499"/>
                </a:lnTo>
                <a:lnTo>
                  <a:pt x="15603" y="5054"/>
                </a:lnTo>
                <a:lnTo>
                  <a:pt x="14084" y="5054"/>
                </a:lnTo>
                <a:lnTo>
                  <a:pt x="8763" y="4737"/>
                </a:lnTo>
                <a:lnTo>
                  <a:pt x="7347" y="901"/>
                </a:lnTo>
                <a:close/>
              </a:path>
              <a:path w="15875" h="6350">
                <a:moveTo>
                  <a:pt x="15760" y="4394"/>
                </a:moveTo>
                <a:lnTo>
                  <a:pt x="14084" y="5054"/>
                </a:lnTo>
                <a:lnTo>
                  <a:pt x="15603" y="5054"/>
                </a:lnTo>
                <a:lnTo>
                  <a:pt x="15760" y="4394"/>
                </a:lnTo>
                <a:close/>
              </a:path>
              <a:path w="15875" h="6350">
                <a:moveTo>
                  <a:pt x="1371" y="0"/>
                </a:moveTo>
                <a:lnTo>
                  <a:pt x="850" y="660"/>
                </a:lnTo>
                <a:lnTo>
                  <a:pt x="0" y="1257"/>
                </a:lnTo>
                <a:lnTo>
                  <a:pt x="876" y="1066"/>
                </a:lnTo>
                <a:lnTo>
                  <a:pt x="1384" y="901"/>
                </a:lnTo>
                <a:lnTo>
                  <a:pt x="7347" y="901"/>
                </a:lnTo>
                <a:lnTo>
                  <a:pt x="7150" y="368"/>
                </a:lnTo>
                <a:lnTo>
                  <a:pt x="1371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3602266" y="2056714"/>
            <a:ext cx="4838" cy="47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3602965" y="205744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482" y="0"/>
                </a:moveTo>
                <a:lnTo>
                  <a:pt x="0" y="431"/>
                </a:lnTo>
                <a:lnTo>
                  <a:pt x="46" y="1676"/>
                </a:lnTo>
                <a:lnTo>
                  <a:pt x="355" y="2032"/>
                </a:lnTo>
                <a:lnTo>
                  <a:pt x="1473" y="2108"/>
                </a:lnTo>
                <a:lnTo>
                  <a:pt x="1968" y="1676"/>
                </a:lnTo>
                <a:lnTo>
                  <a:pt x="1942" y="431"/>
                </a:lnTo>
                <a:lnTo>
                  <a:pt x="1612" y="63"/>
                </a:lnTo>
                <a:lnTo>
                  <a:pt x="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3568026" y="2021382"/>
            <a:ext cx="5384" cy="530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3568802" y="2022188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1" y="1866"/>
                </a:lnTo>
                <a:lnTo>
                  <a:pt x="406" y="2260"/>
                </a:lnTo>
                <a:lnTo>
                  <a:pt x="1638" y="2336"/>
                </a:lnTo>
                <a:lnTo>
                  <a:pt x="2184" y="1866"/>
                </a:lnTo>
                <a:lnTo>
                  <a:pt x="2148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3567810" y="2024545"/>
            <a:ext cx="5397" cy="52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3568608" y="2025344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4" y="1866"/>
                </a:lnTo>
                <a:lnTo>
                  <a:pt x="393" y="2273"/>
                </a:lnTo>
                <a:lnTo>
                  <a:pt x="1638" y="2349"/>
                </a:lnTo>
                <a:lnTo>
                  <a:pt x="2184" y="1866"/>
                </a:lnTo>
                <a:lnTo>
                  <a:pt x="2148" y="482"/>
                </a:lnTo>
                <a:lnTo>
                  <a:pt x="1790" y="7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3567582" y="2028532"/>
            <a:ext cx="5372" cy="532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3568363" y="202934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33" y="0"/>
                </a:moveTo>
                <a:lnTo>
                  <a:pt x="0" y="482"/>
                </a:lnTo>
                <a:lnTo>
                  <a:pt x="46" y="1879"/>
                </a:lnTo>
                <a:lnTo>
                  <a:pt x="393" y="2273"/>
                </a:lnTo>
                <a:lnTo>
                  <a:pt x="1651" y="2349"/>
                </a:lnTo>
                <a:lnTo>
                  <a:pt x="2184" y="1879"/>
                </a:lnTo>
                <a:lnTo>
                  <a:pt x="2137" y="482"/>
                </a:lnTo>
                <a:lnTo>
                  <a:pt x="1790" y="88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3567315" y="2032800"/>
            <a:ext cx="5372" cy="53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3568015" y="2033603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609" y="0"/>
                </a:moveTo>
                <a:lnTo>
                  <a:pt x="88" y="482"/>
                </a:lnTo>
                <a:lnTo>
                  <a:pt x="0" y="1727"/>
                </a:lnTo>
                <a:lnTo>
                  <a:pt x="469" y="2273"/>
                </a:lnTo>
                <a:lnTo>
                  <a:pt x="1727" y="2349"/>
                </a:lnTo>
                <a:lnTo>
                  <a:pt x="2260" y="1879"/>
                </a:lnTo>
                <a:lnTo>
                  <a:pt x="2226" y="482"/>
                </a:lnTo>
                <a:lnTo>
                  <a:pt x="1866" y="76"/>
                </a:lnTo>
                <a:lnTo>
                  <a:pt x="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3567048" y="2037067"/>
            <a:ext cx="5384" cy="52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3567840" y="203785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520" y="0"/>
                </a:moveTo>
                <a:lnTo>
                  <a:pt x="0" y="482"/>
                </a:lnTo>
                <a:lnTo>
                  <a:pt x="37" y="1879"/>
                </a:lnTo>
                <a:lnTo>
                  <a:pt x="393" y="2273"/>
                </a:lnTo>
                <a:lnTo>
                  <a:pt x="1651" y="2349"/>
                </a:lnTo>
                <a:lnTo>
                  <a:pt x="2184" y="1879"/>
                </a:lnTo>
                <a:lnTo>
                  <a:pt x="2140" y="482"/>
                </a:lnTo>
                <a:lnTo>
                  <a:pt x="1790" y="76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3529571" y="2022614"/>
            <a:ext cx="26714" cy="2192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3522112" y="1993148"/>
            <a:ext cx="95689" cy="9423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3497973" y="2209673"/>
            <a:ext cx="86906" cy="1091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3498278" y="2076183"/>
            <a:ext cx="130797" cy="15551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3580400" y="2105962"/>
            <a:ext cx="17780" cy="10795"/>
          </a:xfrm>
          <a:custGeom>
            <a:avLst/>
            <a:gdLst/>
            <a:ahLst/>
            <a:cxnLst/>
            <a:rect l="l" t="t" r="r" b="b"/>
            <a:pathLst>
              <a:path w="17779" h="10794">
                <a:moveTo>
                  <a:pt x="8267" y="0"/>
                </a:moveTo>
                <a:lnTo>
                  <a:pt x="0" y="10274"/>
                </a:lnTo>
                <a:lnTo>
                  <a:pt x="3759" y="8280"/>
                </a:lnTo>
                <a:lnTo>
                  <a:pt x="9677" y="4546"/>
                </a:lnTo>
                <a:lnTo>
                  <a:pt x="12827" y="4546"/>
                </a:lnTo>
                <a:lnTo>
                  <a:pt x="11557" y="4000"/>
                </a:lnTo>
                <a:lnTo>
                  <a:pt x="9944" y="3886"/>
                </a:lnTo>
                <a:lnTo>
                  <a:pt x="8686" y="3670"/>
                </a:lnTo>
                <a:lnTo>
                  <a:pt x="9842" y="3162"/>
                </a:lnTo>
                <a:lnTo>
                  <a:pt x="14071" y="2222"/>
                </a:lnTo>
                <a:lnTo>
                  <a:pt x="17055" y="2222"/>
                </a:lnTo>
                <a:lnTo>
                  <a:pt x="12623" y="800"/>
                </a:lnTo>
                <a:lnTo>
                  <a:pt x="10464" y="584"/>
                </a:lnTo>
                <a:lnTo>
                  <a:pt x="8267" y="0"/>
                </a:lnTo>
                <a:close/>
              </a:path>
              <a:path w="17779" h="10794">
                <a:moveTo>
                  <a:pt x="12827" y="4546"/>
                </a:moveTo>
                <a:lnTo>
                  <a:pt x="9677" y="4546"/>
                </a:lnTo>
                <a:lnTo>
                  <a:pt x="13182" y="4699"/>
                </a:lnTo>
                <a:lnTo>
                  <a:pt x="12827" y="4546"/>
                </a:lnTo>
                <a:close/>
              </a:path>
              <a:path w="17779" h="10794">
                <a:moveTo>
                  <a:pt x="17055" y="2222"/>
                </a:moveTo>
                <a:lnTo>
                  <a:pt x="14071" y="2222"/>
                </a:lnTo>
                <a:lnTo>
                  <a:pt x="17411" y="2336"/>
                </a:lnTo>
                <a:lnTo>
                  <a:pt x="17055" y="2222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3563070" y="2113441"/>
            <a:ext cx="20320" cy="18415"/>
          </a:xfrm>
          <a:custGeom>
            <a:avLst/>
            <a:gdLst/>
            <a:ahLst/>
            <a:cxnLst/>
            <a:rect l="l" t="t" r="r" b="b"/>
            <a:pathLst>
              <a:path w="20320" h="18414">
                <a:moveTo>
                  <a:pt x="1904" y="13395"/>
                </a:moveTo>
                <a:lnTo>
                  <a:pt x="1092" y="14122"/>
                </a:lnTo>
                <a:lnTo>
                  <a:pt x="0" y="18161"/>
                </a:lnTo>
                <a:lnTo>
                  <a:pt x="1904" y="13395"/>
                </a:lnTo>
                <a:close/>
              </a:path>
              <a:path w="20320" h="18414">
                <a:moveTo>
                  <a:pt x="3492" y="9423"/>
                </a:moveTo>
                <a:lnTo>
                  <a:pt x="1904" y="13395"/>
                </a:lnTo>
                <a:lnTo>
                  <a:pt x="5758" y="9948"/>
                </a:lnTo>
                <a:lnTo>
                  <a:pt x="3492" y="9423"/>
                </a:lnTo>
                <a:close/>
              </a:path>
              <a:path w="20320" h="18414">
                <a:moveTo>
                  <a:pt x="10515" y="0"/>
                </a:moveTo>
                <a:lnTo>
                  <a:pt x="10299" y="1536"/>
                </a:lnTo>
                <a:lnTo>
                  <a:pt x="9690" y="3314"/>
                </a:lnTo>
                <a:lnTo>
                  <a:pt x="7099" y="8750"/>
                </a:lnTo>
                <a:lnTo>
                  <a:pt x="5758" y="9948"/>
                </a:lnTo>
                <a:lnTo>
                  <a:pt x="7874" y="10439"/>
                </a:lnTo>
                <a:lnTo>
                  <a:pt x="15976" y="3962"/>
                </a:lnTo>
                <a:lnTo>
                  <a:pt x="16471" y="3136"/>
                </a:lnTo>
                <a:lnTo>
                  <a:pt x="19008" y="1930"/>
                </a:lnTo>
                <a:lnTo>
                  <a:pt x="10629" y="1930"/>
                </a:lnTo>
                <a:lnTo>
                  <a:pt x="10515" y="0"/>
                </a:lnTo>
                <a:close/>
              </a:path>
              <a:path w="20320" h="18414">
                <a:moveTo>
                  <a:pt x="19265" y="190"/>
                </a:moveTo>
                <a:lnTo>
                  <a:pt x="10629" y="1930"/>
                </a:lnTo>
                <a:lnTo>
                  <a:pt x="19008" y="1930"/>
                </a:lnTo>
                <a:lnTo>
                  <a:pt x="20129" y="1397"/>
                </a:lnTo>
                <a:lnTo>
                  <a:pt x="19265" y="19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3539233" y="2100640"/>
            <a:ext cx="17780" cy="15240"/>
          </a:xfrm>
          <a:custGeom>
            <a:avLst/>
            <a:gdLst/>
            <a:ahLst/>
            <a:cxnLst/>
            <a:rect l="l" t="t" r="r" b="b"/>
            <a:pathLst>
              <a:path w="17779" h="15239">
                <a:moveTo>
                  <a:pt x="17320" y="10883"/>
                </a:moveTo>
                <a:lnTo>
                  <a:pt x="14312" y="10883"/>
                </a:lnTo>
                <a:lnTo>
                  <a:pt x="13868" y="12064"/>
                </a:lnTo>
                <a:lnTo>
                  <a:pt x="13703" y="13169"/>
                </a:lnTo>
                <a:lnTo>
                  <a:pt x="17030" y="15024"/>
                </a:lnTo>
                <a:lnTo>
                  <a:pt x="17275" y="11899"/>
                </a:lnTo>
                <a:lnTo>
                  <a:pt x="17320" y="10883"/>
                </a:lnTo>
                <a:close/>
              </a:path>
              <a:path w="17779" h="15239">
                <a:moveTo>
                  <a:pt x="5168" y="0"/>
                </a:moveTo>
                <a:lnTo>
                  <a:pt x="190" y="1816"/>
                </a:lnTo>
                <a:lnTo>
                  <a:pt x="0" y="4660"/>
                </a:lnTo>
                <a:lnTo>
                  <a:pt x="6311" y="10629"/>
                </a:lnTo>
                <a:lnTo>
                  <a:pt x="6311" y="11252"/>
                </a:lnTo>
                <a:lnTo>
                  <a:pt x="11899" y="11899"/>
                </a:lnTo>
                <a:lnTo>
                  <a:pt x="14312" y="10883"/>
                </a:lnTo>
                <a:lnTo>
                  <a:pt x="17320" y="10883"/>
                </a:lnTo>
                <a:lnTo>
                  <a:pt x="17280" y="2362"/>
                </a:lnTo>
                <a:lnTo>
                  <a:pt x="17005" y="1193"/>
                </a:lnTo>
                <a:lnTo>
                  <a:pt x="12598" y="292"/>
                </a:lnTo>
                <a:lnTo>
                  <a:pt x="5168" y="0"/>
                </a:lnTo>
                <a:close/>
              </a:path>
              <a:path w="17779" h="15239">
                <a:moveTo>
                  <a:pt x="17272" y="469"/>
                </a:moveTo>
                <a:lnTo>
                  <a:pt x="17157" y="2362"/>
                </a:lnTo>
                <a:lnTo>
                  <a:pt x="17272" y="46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3510483" y="2081441"/>
            <a:ext cx="113385" cy="15012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3500831" y="2062391"/>
            <a:ext cx="294805" cy="25774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3652592" y="2177326"/>
            <a:ext cx="125530" cy="14077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3691648" y="2153272"/>
            <a:ext cx="99733" cy="16353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3589426" y="2190013"/>
            <a:ext cx="153746" cy="8458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3582890" y="2160384"/>
            <a:ext cx="157297" cy="10372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3521966" y="2289688"/>
            <a:ext cx="7620" cy="17780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5245" y="0"/>
                </a:moveTo>
                <a:lnTo>
                  <a:pt x="3086" y="1181"/>
                </a:lnTo>
                <a:lnTo>
                  <a:pt x="1371" y="3086"/>
                </a:lnTo>
                <a:lnTo>
                  <a:pt x="698" y="4635"/>
                </a:lnTo>
                <a:lnTo>
                  <a:pt x="0" y="11645"/>
                </a:lnTo>
                <a:lnTo>
                  <a:pt x="1828" y="15176"/>
                </a:lnTo>
                <a:lnTo>
                  <a:pt x="5715" y="17411"/>
                </a:lnTo>
                <a:lnTo>
                  <a:pt x="7467" y="16687"/>
                </a:lnTo>
                <a:lnTo>
                  <a:pt x="4762" y="13830"/>
                </a:lnTo>
                <a:lnTo>
                  <a:pt x="3683" y="11391"/>
                </a:lnTo>
                <a:lnTo>
                  <a:pt x="3225" y="5537"/>
                </a:lnTo>
                <a:lnTo>
                  <a:pt x="3327" y="4381"/>
                </a:lnTo>
                <a:lnTo>
                  <a:pt x="3810" y="2501"/>
                </a:lnTo>
                <a:lnTo>
                  <a:pt x="5499" y="431"/>
                </a:lnTo>
                <a:lnTo>
                  <a:pt x="524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3533568" y="2283955"/>
            <a:ext cx="10160" cy="24765"/>
          </a:xfrm>
          <a:custGeom>
            <a:avLst/>
            <a:gdLst/>
            <a:ahLst/>
            <a:cxnLst/>
            <a:rect l="l" t="t" r="r" b="b"/>
            <a:pathLst>
              <a:path w="10160" h="24764">
                <a:moveTo>
                  <a:pt x="7248" y="0"/>
                </a:moveTo>
                <a:lnTo>
                  <a:pt x="5825" y="762"/>
                </a:lnTo>
                <a:lnTo>
                  <a:pt x="1952" y="2959"/>
                </a:lnTo>
                <a:lnTo>
                  <a:pt x="72" y="6121"/>
                </a:lnTo>
                <a:lnTo>
                  <a:pt x="0" y="13868"/>
                </a:lnTo>
                <a:lnTo>
                  <a:pt x="1076" y="15430"/>
                </a:lnTo>
                <a:lnTo>
                  <a:pt x="4162" y="21018"/>
                </a:lnTo>
                <a:lnTo>
                  <a:pt x="5381" y="22517"/>
                </a:lnTo>
                <a:lnTo>
                  <a:pt x="7857" y="24625"/>
                </a:lnTo>
                <a:lnTo>
                  <a:pt x="9623" y="23444"/>
                </a:lnTo>
                <a:lnTo>
                  <a:pt x="7400" y="21005"/>
                </a:lnTo>
                <a:lnTo>
                  <a:pt x="6333" y="19392"/>
                </a:lnTo>
                <a:lnTo>
                  <a:pt x="3755" y="13868"/>
                </a:lnTo>
                <a:lnTo>
                  <a:pt x="2600" y="12357"/>
                </a:lnTo>
                <a:lnTo>
                  <a:pt x="2917" y="6362"/>
                </a:lnTo>
                <a:lnTo>
                  <a:pt x="3959" y="4267"/>
                </a:lnTo>
                <a:lnTo>
                  <a:pt x="6397" y="2222"/>
                </a:lnTo>
                <a:lnTo>
                  <a:pt x="8150" y="1054"/>
                </a:lnTo>
                <a:lnTo>
                  <a:pt x="7248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3662785" y="2296835"/>
            <a:ext cx="7620" cy="25400"/>
          </a:xfrm>
          <a:custGeom>
            <a:avLst/>
            <a:gdLst/>
            <a:ahLst/>
            <a:cxnLst/>
            <a:rect l="l" t="t" r="r" b="b"/>
            <a:pathLst>
              <a:path w="7620" h="25400">
                <a:moveTo>
                  <a:pt x="5029" y="0"/>
                </a:moveTo>
                <a:lnTo>
                  <a:pt x="2895" y="2235"/>
                </a:lnTo>
                <a:lnTo>
                  <a:pt x="977" y="5714"/>
                </a:lnTo>
                <a:lnTo>
                  <a:pt x="317" y="8077"/>
                </a:lnTo>
                <a:lnTo>
                  <a:pt x="0" y="16141"/>
                </a:lnTo>
                <a:lnTo>
                  <a:pt x="507" y="18618"/>
                </a:lnTo>
                <a:lnTo>
                  <a:pt x="2273" y="22326"/>
                </a:lnTo>
                <a:lnTo>
                  <a:pt x="5460" y="25272"/>
                </a:lnTo>
                <a:lnTo>
                  <a:pt x="3492" y="20637"/>
                </a:lnTo>
                <a:lnTo>
                  <a:pt x="2984" y="17551"/>
                </a:lnTo>
                <a:lnTo>
                  <a:pt x="3695" y="8674"/>
                </a:lnTo>
                <a:lnTo>
                  <a:pt x="4305" y="6438"/>
                </a:lnTo>
                <a:lnTo>
                  <a:pt x="5994" y="2959"/>
                </a:lnTo>
                <a:lnTo>
                  <a:pt x="7111" y="1244"/>
                </a:lnTo>
                <a:lnTo>
                  <a:pt x="502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3496179" y="2215101"/>
            <a:ext cx="25400" cy="104775"/>
          </a:xfrm>
          <a:custGeom>
            <a:avLst/>
            <a:gdLst/>
            <a:ahLst/>
            <a:cxnLst/>
            <a:rect l="l" t="t" r="r" b="b"/>
            <a:pathLst>
              <a:path w="25400" h="104775">
                <a:moveTo>
                  <a:pt x="22069" y="0"/>
                </a:moveTo>
                <a:lnTo>
                  <a:pt x="20952" y="13100"/>
                </a:lnTo>
                <a:lnTo>
                  <a:pt x="19945" y="25270"/>
                </a:lnTo>
                <a:lnTo>
                  <a:pt x="18962" y="38019"/>
                </a:lnTo>
                <a:lnTo>
                  <a:pt x="18090" y="50732"/>
                </a:lnTo>
                <a:lnTo>
                  <a:pt x="15100" y="62693"/>
                </a:lnTo>
                <a:lnTo>
                  <a:pt x="9498" y="68677"/>
                </a:lnTo>
                <a:lnTo>
                  <a:pt x="3669" y="73124"/>
                </a:lnTo>
                <a:lnTo>
                  <a:pt x="0" y="80475"/>
                </a:lnTo>
                <a:lnTo>
                  <a:pt x="2399" y="95070"/>
                </a:lnTo>
                <a:lnTo>
                  <a:pt x="9012" y="104663"/>
                </a:lnTo>
                <a:lnTo>
                  <a:pt x="12773" y="101968"/>
                </a:lnTo>
                <a:lnTo>
                  <a:pt x="7947" y="99174"/>
                </a:lnTo>
                <a:lnTo>
                  <a:pt x="4277" y="93294"/>
                </a:lnTo>
                <a:lnTo>
                  <a:pt x="4277" y="81026"/>
                </a:lnTo>
                <a:lnTo>
                  <a:pt x="6918" y="76060"/>
                </a:lnTo>
                <a:lnTo>
                  <a:pt x="16837" y="74256"/>
                </a:lnTo>
                <a:lnTo>
                  <a:pt x="20469" y="70307"/>
                </a:lnTo>
                <a:lnTo>
                  <a:pt x="21028" y="64808"/>
                </a:lnTo>
                <a:lnTo>
                  <a:pt x="22056" y="51858"/>
                </a:lnTo>
                <a:lnTo>
                  <a:pt x="22773" y="39989"/>
                </a:lnTo>
                <a:lnTo>
                  <a:pt x="24133" y="24363"/>
                </a:lnTo>
                <a:lnTo>
                  <a:pt x="25255" y="13100"/>
                </a:lnTo>
                <a:lnTo>
                  <a:pt x="2206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3693462" y="2252200"/>
            <a:ext cx="29209" cy="54610"/>
          </a:xfrm>
          <a:custGeom>
            <a:avLst/>
            <a:gdLst/>
            <a:ahLst/>
            <a:cxnLst/>
            <a:rect l="l" t="t" r="r" b="b"/>
            <a:pathLst>
              <a:path w="29210" h="54610">
                <a:moveTo>
                  <a:pt x="4546" y="32042"/>
                </a:moveTo>
                <a:lnTo>
                  <a:pt x="2908" y="33121"/>
                </a:lnTo>
                <a:lnTo>
                  <a:pt x="3848" y="35382"/>
                </a:lnTo>
                <a:lnTo>
                  <a:pt x="4470" y="36804"/>
                </a:lnTo>
                <a:lnTo>
                  <a:pt x="4826" y="38265"/>
                </a:lnTo>
                <a:lnTo>
                  <a:pt x="5130" y="44094"/>
                </a:lnTo>
                <a:lnTo>
                  <a:pt x="5550" y="45631"/>
                </a:lnTo>
                <a:lnTo>
                  <a:pt x="5574" y="46291"/>
                </a:lnTo>
                <a:lnTo>
                  <a:pt x="876" y="52539"/>
                </a:lnTo>
                <a:lnTo>
                  <a:pt x="0" y="54051"/>
                </a:lnTo>
                <a:lnTo>
                  <a:pt x="6261" y="51206"/>
                </a:lnTo>
                <a:lnTo>
                  <a:pt x="6565" y="50825"/>
                </a:lnTo>
                <a:lnTo>
                  <a:pt x="6832" y="50393"/>
                </a:lnTo>
                <a:lnTo>
                  <a:pt x="7073" y="49949"/>
                </a:lnTo>
                <a:lnTo>
                  <a:pt x="11569" y="47307"/>
                </a:lnTo>
                <a:lnTo>
                  <a:pt x="13665" y="46291"/>
                </a:lnTo>
                <a:lnTo>
                  <a:pt x="14119" y="45631"/>
                </a:lnTo>
                <a:lnTo>
                  <a:pt x="7937" y="45631"/>
                </a:lnTo>
                <a:lnTo>
                  <a:pt x="8585" y="43205"/>
                </a:lnTo>
                <a:lnTo>
                  <a:pt x="8648" y="41668"/>
                </a:lnTo>
                <a:lnTo>
                  <a:pt x="7683" y="36525"/>
                </a:lnTo>
                <a:lnTo>
                  <a:pt x="6997" y="34988"/>
                </a:lnTo>
                <a:lnTo>
                  <a:pt x="5321" y="32867"/>
                </a:lnTo>
                <a:lnTo>
                  <a:pt x="4546" y="32042"/>
                </a:lnTo>
                <a:close/>
              </a:path>
              <a:path w="29210" h="54610">
                <a:moveTo>
                  <a:pt x="13690" y="19037"/>
                </a:moveTo>
                <a:lnTo>
                  <a:pt x="11747" y="19634"/>
                </a:lnTo>
                <a:lnTo>
                  <a:pt x="12069" y="21247"/>
                </a:lnTo>
                <a:lnTo>
                  <a:pt x="12661" y="23558"/>
                </a:lnTo>
                <a:lnTo>
                  <a:pt x="13131" y="24930"/>
                </a:lnTo>
                <a:lnTo>
                  <a:pt x="15011" y="29375"/>
                </a:lnTo>
                <a:lnTo>
                  <a:pt x="16598" y="30226"/>
                </a:lnTo>
                <a:lnTo>
                  <a:pt x="16891" y="35115"/>
                </a:lnTo>
                <a:lnTo>
                  <a:pt x="7937" y="45631"/>
                </a:lnTo>
                <a:lnTo>
                  <a:pt x="14119" y="45631"/>
                </a:lnTo>
                <a:lnTo>
                  <a:pt x="19812" y="37363"/>
                </a:lnTo>
                <a:lnTo>
                  <a:pt x="20193" y="35382"/>
                </a:lnTo>
                <a:lnTo>
                  <a:pt x="19895" y="33121"/>
                </a:lnTo>
                <a:lnTo>
                  <a:pt x="19972" y="32867"/>
                </a:lnTo>
                <a:lnTo>
                  <a:pt x="22288" y="30429"/>
                </a:lnTo>
                <a:lnTo>
                  <a:pt x="22838" y="29514"/>
                </a:lnTo>
                <a:lnTo>
                  <a:pt x="18224" y="29514"/>
                </a:lnTo>
                <a:lnTo>
                  <a:pt x="18122" y="28067"/>
                </a:lnTo>
                <a:lnTo>
                  <a:pt x="17894" y="27216"/>
                </a:lnTo>
                <a:lnTo>
                  <a:pt x="16510" y="24511"/>
                </a:lnTo>
                <a:lnTo>
                  <a:pt x="15252" y="24269"/>
                </a:lnTo>
                <a:lnTo>
                  <a:pt x="14211" y="21869"/>
                </a:lnTo>
                <a:lnTo>
                  <a:pt x="14046" y="21247"/>
                </a:lnTo>
                <a:lnTo>
                  <a:pt x="14020" y="20205"/>
                </a:lnTo>
                <a:lnTo>
                  <a:pt x="13690" y="19037"/>
                </a:lnTo>
                <a:close/>
              </a:path>
              <a:path w="29210" h="54610">
                <a:moveTo>
                  <a:pt x="14859" y="0"/>
                </a:moveTo>
                <a:lnTo>
                  <a:pt x="16129" y="3924"/>
                </a:lnTo>
                <a:lnTo>
                  <a:pt x="18364" y="8267"/>
                </a:lnTo>
                <a:lnTo>
                  <a:pt x="21564" y="13030"/>
                </a:lnTo>
                <a:lnTo>
                  <a:pt x="22593" y="14528"/>
                </a:lnTo>
                <a:lnTo>
                  <a:pt x="22834" y="15671"/>
                </a:lnTo>
                <a:lnTo>
                  <a:pt x="23022" y="19037"/>
                </a:lnTo>
                <a:lnTo>
                  <a:pt x="22983" y="19634"/>
                </a:lnTo>
                <a:lnTo>
                  <a:pt x="22745" y="21082"/>
                </a:lnTo>
                <a:lnTo>
                  <a:pt x="21209" y="25920"/>
                </a:lnTo>
                <a:lnTo>
                  <a:pt x="20332" y="27330"/>
                </a:lnTo>
                <a:lnTo>
                  <a:pt x="18224" y="29514"/>
                </a:lnTo>
                <a:lnTo>
                  <a:pt x="22838" y="29514"/>
                </a:lnTo>
                <a:lnTo>
                  <a:pt x="24663" y="26479"/>
                </a:lnTo>
                <a:lnTo>
                  <a:pt x="28766" y="15113"/>
                </a:lnTo>
                <a:lnTo>
                  <a:pt x="27051" y="15113"/>
                </a:lnTo>
                <a:lnTo>
                  <a:pt x="19088" y="1155"/>
                </a:lnTo>
                <a:lnTo>
                  <a:pt x="14859" y="0"/>
                </a:lnTo>
                <a:close/>
              </a:path>
              <a:path w="29210" h="54610">
                <a:moveTo>
                  <a:pt x="28803" y="15011"/>
                </a:moveTo>
                <a:lnTo>
                  <a:pt x="27051" y="15113"/>
                </a:lnTo>
                <a:lnTo>
                  <a:pt x="28766" y="15113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3556143" y="2117327"/>
            <a:ext cx="14604" cy="8890"/>
          </a:xfrm>
          <a:custGeom>
            <a:avLst/>
            <a:gdLst/>
            <a:ahLst/>
            <a:cxnLst/>
            <a:rect l="l" t="t" r="r" b="b"/>
            <a:pathLst>
              <a:path w="14604" h="8889">
                <a:moveTo>
                  <a:pt x="5092" y="0"/>
                </a:moveTo>
                <a:lnTo>
                  <a:pt x="3149" y="165"/>
                </a:lnTo>
                <a:lnTo>
                  <a:pt x="594" y="761"/>
                </a:lnTo>
                <a:lnTo>
                  <a:pt x="0" y="1028"/>
                </a:lnTo>
                <a:lnTo>
                  <a:pt x="3136" y="4737"/>
                </a:lnTo>
                <a:lnTo>
                  <a:pt x="3835" y="5892"/>
                </a:lnTo>
                <a:lnTo>
                  <a:pt x="7124" y="8623"/>
                </a:lnTo>
                <a:lnTo>
                  <a:pt x="7518" y="8750"/>
                </a:lnTo>
                <a:lnTo>
                  <a:pt x="9639" y="6273"/>
                </a:lnTo>
                <a:lnTo>
                  <a:pt x="12268" y="3911"/>
                </a:lnTo>
                <a:lnTo>
                  <a:pt x="13804" y="2120"/>
                </a:lnTo>
                <a:lnTo>
                  <a:pt x="14109" y="1790"/>
                </a:lnTo>
                <a:lnTo>
                  <a:pt x="14122" y="1219"/>
                </a:lnTo>
                <a:lnTo>
                  <a:pt x="13690" y="1104"/>
                </a:lnTo>
                <a:lnTo>
                  <a:pt x="12066" y="749"/>
                </a:lnTo>
                <a:lnTo>
                  <a:pt x="10058" y="228"/>
                </a:lnTo>
                <a:lnTo>
                  <a:pt x="509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3570359" y="2155536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4470" y="6324"/>
                </a:moveTo>
                <a:lnTo>
                  <a:pt x="1384" y="6324"/>
                </a:lnTo>
                <a:lnTo>
                  <a:pt x="2857" y="6426"/>
                </a:lnTo>
                <a:lnTo>
                  <a:pt x="4610" y="6769"/>
                </a:lnTo>
                <a:lnTo>
                  <a:pt x="4470" y="6324"/>
                </a:lnTo>
                <a:close/>
              </a:path>
              <a:path w="5079" h="6985">
                <a:moveTo>
                  <a:pt x="3416" y="0"/>
                </a:moveTo>
                <a:lnTo>
                  <a:pt x="2451" y="2476"/>
                </a:lnTo>
                <a:lnTo>
                  <a:pt x="1498" y="4749"/>
                </a:lnTo>
                <a:lnTo>
                  <a:pt x="0" y="6515"/>
                </a:lnTo>
                <a:lnTo>
                  <a:pt x="1384" y="6324"/>
                </a:lnTo>
                <a:lnTo>
                  <a:pt x="4470" y="6324"/>
                </a:lnTo>
                <a:lnTo>
                  <a:pt x="3898" y="4508"/>
                </a:lnTo>
                <a:lnTo>
                  <a:pt x="3518" y="2476"/>
                </a:lnTo>
                <a:lnTo>
                  <a:pt x="34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3548510" y="215549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3543" y="0"/>
                </a:moveTo>
                <a:lnTo>
                  <a:pt x="1257" y="2095"/>
                </a:lnTo>
                <a:lnTo>
                  <a:pt x="0" y="5600"/>
                </a:lnTo>
                <a:lnTo>
                  <a:pt x="520" y="5981"/>
                </a:lnTo>
                <a:lnTo>
                  <a:pt x="2679" y="5448"/>
                </a:lnTo>
                <a:lnTo>
                  <a:pt x="4343" y="5257"/>
                </a:lnTo>
                <a:lnTo>
                  <a:pt x="3708" y="3708"/>
                </a:lnTo>
                <a:lnTo>
                  <a:pt x="3453" y="2095"/>
                </a:lnTo>
                <a:lnTo>
                  <a:pt x="3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3553711" y="2137635"/>
            <a:ext cx="17780" cy="30480"/>
          </a:xfrm>
          <a:custGeom>
            <a:avLst/>
            <a:gdLst/>
            <a:ahLst/>
            <a:cxnLst/>
            <a:rect l="l" t="t" r="r" b="b"/>
            <a:pathLst>
              <a:path w="17779" h="30480">
                <a:moveTo>
                  <a:pt x="5969" y="0"/>
                </a:moveTo>
                <a:lnTo>
                  <a:pt x="5256" y="723"/>
                </a:lnTo>
                <a:lnTo>
                  <a:pt x="4546" y="1524"/>
                </a:lnTo>
                <a:lnTo>
                  <a:pt x="2565" y="5181"/>
                </a:lnTo>
                <a:lnTo>
                  <a:pt x="241" y="7518"/>
                </a:lnTo>
                <a:lnTo>
                  <a:pt x="0" y="19431"/>
                </a:lnTo>
                <a:lnTo>
                  <a:pt x="2133" y="23685"/>
                </a:lnTo>
                <a:lnTo>
                  <a:pt x="6921" y="29794"/>
                </a:lnTo>
                <a:lnTo>
                  <a:pt x="8229" y="29933"/>
                </a:lnTo>
                <a:lnTo>
                  <a:pt x="12077" y="25222"/>
                </a:lnTo>
                <a:lnTo>
                  <a:pt x="16738" y="21259"/>
                </a:lnTo>
                <a:lnTo>
                  <a:pt x="17170" y="12319"/>
                </a:lnTo>
                <a:lnTo>
                  <a:pt x="7961" y="12306"/>
                </a:lnTo>
                <a:lnTo>
                  <a:pt x="7772" y="10883"/>
                </a:lnTo>
                <a:lnTo>
                  <a:pt x="7543" y="1447"/>
                </a:lnTo>
                <a:lnTo>
                  <a:pt x="7429" y="990"/>
                </a:lnTo>
                <a:lnTo>
                  <a:pt x="7213" y="723"/>
                </a:lnTo>
                <a:lnTo>
                  <a:pt x="5969" y="0"/>
                </a:lnTo>
                <a:close/>
              </a:path>
              <a:path w="17779" h="30480">
                <a:moveTo>
                  <a:pt x="10871" y="177"/>
                </a:moveTo>
                <a:lnTo>
                  <a:pt x="10058" y="330"/>
                </a:lnTo>
                <a:lnTo>
                  <a:pt x="9664" y="1727"/>
                </a:lnTo>
                <a:lnTo>
                  <a:pt x="8555" y="10883"/>
                </a:lnTo>
                <a:lnTo>
                  <a:pt x="8229" y="12306"/>
                </a:lnTo>
                <a:lnTo>
                  <a:pt x="7962" y="12319"/>
                </a:lnTo>
                <a:lnTo>
                  <a:pt x="17170" y="12319"/>
                </a:lnTo>
                <a:lnTo>
                  <a:pt x="17322" y="9169"/>
                </a:lnTo>
                <a:lnTo>
                  <a:pt x="15913" y="5372"/>
                </a:lnTo>
                <a:lnTo>
                  <a:pt x="12077" y="1295"/>
                </a:lnTo>
                <a:lnTo>
                  <a:pt x="10871" y="177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3548749" y="2139223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0" y="139"/>
                </a:moveTo>
                <a:lnTo>
                  <a:pt x="584" y="3441"/>
                </a:lnTo>
                <a:lnTo>
                  <a:pt x="762" y="4089"/>
                </a:lnTo>
                <a:lnTo>
                  <a:pt x="2628" y="7315"/>
                </a:lnTo>
                <a:lnTo>
                  <a:pt x="3784" y="2921"/>
                </a:lnTo>
                <a:lnTo>
                  <a:pt x="5092" y="1422"/>
                </a:lnTo>
                <a:lnTo>
                  <a:pt x="5303" y="1295"/>
                </a:lnTo>
                <a:lnTo>
                  <a:pt x="2286" y="1295"/>
                </a:lnTo>
                <a:lnTo>
                  <a:pt x="0" y="139"/>
                </a:lnTo>
                <a:close/>
              </a:path>
              <a:path w="7620" h="7619">
                <a:moveTo>
                  <a:pt x="7454" y="0"/>
                </a:moveTo>
                <a:lnTo>
                  <a:pt x="4318" y="1016"/>
                </a:lnTo>
                <a:lnTo>
                  <a:pt x="2286" y="1295"/>
                </a:lnTo>
                <a:lnTo>
                  <a:pt x="5303" y="1295"/>
                </a:lnTo>
                <a:lnTo>
                  <a:pt x="74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3569961" y="2140612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5">
                <a:moveTo>
                  <a:pt x="0" y="0"/>
                </a:moveTo>
                <a:lnTo>
                  <a:pt x="1473" y="2006"/>
                </a:lnTo>
                <a:lnTo>
                  <a:pt x="2768" y="4521"/>
                </a:lnTo>
                <a:lnTo>
                  <a:pt x="3594" y="6959"/>
                </a:lnTo>
                <a:lnTo>
                  <a:pt x="4394" y="5930"/>
                </a:lnTo>
                <a:lnTo>
                  <a:pt x="4914" y="3937"/>
                </a:lnTo>
                <a:lnTo>
                  <a:pt x="5194" y="952"/>
                </a:lnTo>
                <a:lnTo>
                  <a:pt x="1739" y="4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3573577" y="210391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7200" y="114"/>
                </a:moveTo>
                <a:lnTo>
                  <a:pt x="7503" y="266"/>
                </a:lnTo>
                <a:lnTo>
                  <a:pt x="7695" y="419"/>
                </a:lnTo>
                <a:lnTo>
                  <a:pt x="7886" y="622"/>
                </a:lnTo>
                <a:lnTo>
                  <a:pt x="8204" y="419"/>
                </a:lnTo>
                <a:lnTo>
                  <a:pt x="8089" y="266"/>
                </a:lnTo>
                <a:lnTo>
                  <a:pt x="7200" y="114"/>
                </a:lnTo>
                <a:close/>
              </a:path>
              <a:path w="8254" h="8255">
                <a:moveTo>
                  <a:pt x="4114" y="0"/>
                </a:moveTo>
                <a:lnTo>
                  <a:pt x="2222" y="190"/>
                </a:lnTo>
                <a:lnTo>
                  <a:pt x="0" y="3632"/>
                </a:lnTo>
                <a:lnTo>
                  <a:pt x="50" y="4711"/>
                </a:lnTo>
                <a:lnTo>
                  <a:pt x="1600" y="8064"/>
                </a:lnTo>
                <a:lnTo>
                  <a:pt x="1816" y="6984"/>
                </a:lnTo>
                <a:lnTo>
                  <a:pt x="2578" y="5333"/>
                </a:lnTo>
                <a:lnTo>
                  <a:pt x="2387" y="5105"/>
                </a:lnTo>
                <a:lnTo>
                  <a:pt x="2324" y="2743"/>
                </a:lnTo>
                <a:lnTo>
                  <a:pt x="2082" y="1930"/>
                </a:lnTo>
                <a:lnTo>
                  <a:pt x="3174" y="876"/>
                </a:lnTo>
                <a:lnTo>
                  <a:pt x="4770" y="876"/>
                </a:lnTo>
                <a:lnTo>
                  <a:pt x="4813" y="190"/>
                </a:lnTo>
                <a:lnTo>
                  <a:pt x="5714" y="12"/>
                </a:lnTo>
                <a:lnTo>
                  <a:pt x="4114" y="0"/>
                </a:lnTo>
                <a:close/>
              </a:path>
              <a:path w="8254" h="8255">
                <a:moveTo>
                  <a:pt x="4770" y="876"/>
                </a:moveTo>
                <a:lnTo>
                  <a:pt x="3174" y="876"/>
                </a:lnTo>
                <a:lnTo>
                  <a:pt x="4203" y="1371"/>
                </a:lnTo>
                <a:lnTo>
                  <a:pt x="4724" y="1600"/>
                </a:lnTo>
                <a:lnTo>
                  <a:pt x="4770" y="876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3543477" y="2160206"/>
            <a:ext cx="41871" cy="1581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3533914" y="2443683"/>
            <a:ext cx="144094" cy="4088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3532193" y="2470223"/>
            <a:ext cx="201930" cy="50800"/>
          </a:xfrm>
          <a:custGeom>
            <a:avLst/>
            <a:gdLst/>
            <a:ahLst/>
            <a:cxnLst/>
            <a:rect l="l" t="t" r="r" b="b"/>
            <a:pathLst>
              <a:path w="201929" h="50800">
                <a:moveTo>
                  <a:pt x="99987" y="0"/>
                </a:moveTo>
                <a:lnTo>
                  <a:pt x="61925" y="2183"/>
                </a:lnTo>
                <a:lnTo>
                  <a:pt x="12852" y="13182"/>
                </a:lnTo>
                <a:lnTo>
                  <a:pt x="0" y="19964"/>
                </a:lnTo>
                <a:lnTo>
                  <a:pt x="0" y="29400"/>
                </a:lnTo>
                <a:lnTo>
                  <a:pt x="2324" y="32651"/>
                </a:lnTo>
                <a:lnTo>
                  <a:pt x="11683" y="38887"/>
                </a:lnTo>
                <a:lnTo>
                  <a:pt x="21907" y="41211"/>
                </a:lnTo>
                <a:lnTo>
                  <a:pt x="26371" y="41723"/>
                </a:lnTo>
                <a:lnTo>
                  <a:pt x="38732" y="44587"/>
                </a:lnTo>
                <a:lnTo>
                  <a:pt x="88353" y="50366"/>
                </a:lnTo>
                <a:lnTo>
                  <a:pt x="101995" y="50579"/>
                </a:lnTo>
                <a:lnTo>
                  <a:pt x="115289" y="50268"/>
                </a:lnTo>
                <a:lnTo>
                  <a:pt x="153522" y="46689"/>
                </a:lnTo>
                <a:lnTo>
                  <a:pt x="177660" y="42405"/>
                </a:lnTo>
                <a:lnTo>
                  <a:pt x="179444" y="42405"/>
                </a:lnTo>
                <a:lnTo>
                  <a:pt x="188544" y="37731"/>
                </a:lnTo>
                <a:lnTo>
                  <a:pt x="195275" y="37731"/>
                </a:lnTo>
                <a:lnTo>
                  <a:pt x="201434" y="30962"/>
                </a:lnTo>
                <a:lnTo>
                  <a:pt x="201434" y="21526"/>
                </a:lnTo>
                <a:lnTo>
                  <a:pt x="192760" y="14160"/>
                </a:lnTo>
                <a:lnTo>
                  <a:pt x="151642" y="3730"/>
                </a:lnTo>
                <a:lnTo>
                  <a:pt x="112811" y="211"/>
                </a:lnTo>
                <a:lnTo>
                  <a:pt x="99987" y="0"/>
                </a:lnTo>
                <a:close/>
              </a:path>
              <a:path w="201929" h="50800">
                <a:moveTo>
                  <a:pt x="179444" y="42405"/>
                </a:moveTo>
                <a:lnTo>
                  <a:pt x="177660" y="42405"/>
                </a:lnTo>
                <a:lnTo>
                  <a:pt x="178727" y="42773"/>
                </a:lnTo>
                <a:lnTo>
                  <a:pt x="179444" y="424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3666680" y="2447315"/>
            <a:ext cx="64960" cy="3724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3686346" y="2449917"/>
            <a:ext cx="8255" cy="26034"/>
          </a:xfrm>
          <a:custGeom>
            <a:avLst/>
            <a:gdLst/>
            <a:ahLst/>
            <a:cxnLst/>
            <a:rect l="l" t="t" r="r" b="b"/>
            <a:pathLst>
              <a:path w="8254" h="26035">
                <a:moveTo>
                  <a:pt x="4368" y="0"/>
                </a:moveTo>
                <a:lnTo>
                  <a:pt x="0" y="24777"/>
                </a:lnTo>
                <a:lnTo>
                  <a:pt x="3619" y="25412"/>
                </a:lnTo>
                <a:lnTo>
                  <a:pt x="8039" y="609"/>
                </a:lnTo>
                <a:lnTo>
                  <a:pt x="4368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3683374" y="2432183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2108" y="0"/>
                </a:moveTo>
                <a:lnTo>
                  <a:pt x="0" y="9867"/>
                </a:lnTo>
                <a:lnTo>
                  <a:pt x="15100" y="12369"/>
                </a:lnTo>
                <a:lnTo>
                  <a:pt x="210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3523703" y="2375471"/>
            <a:ext cx="218566" cy="841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3526620" y="2434437"/>
            <a:ext cx="22860" cy="19050"/>
          </a:xfrm>
          <a:custGeom>
            <a:avLst/>
            <a:gdLst/>
            <a:ahLst/>
            <a:cxnLst/>
            <a:rect l="l" t="t" r="r" b="b"/>
            <a:pathLst>
              <a:path w="22860" h="19050">
                <a:moveTo>
                  <a:pt x="0" y="0"/>
                </a:moveTo>
                <a:lnTo>
                  <a:pt x="5207" y="18465"/>
                </a:lnTo>
                <a:lnTo>
                  <a:pt x="9296" y="17018"/>
                </a:lnTo>
                <a:lnTo>
                  <a:pt x="18529" y="13639"/>
                </a:lnTo>
                <a:lnTo>
                  <a:pt x="22390" y="12316"/>
                </a:lnTo>
                <a:lnTo>
                  <a:pt x="10796" y="7082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3571100" y="2424087"/>
            <a:ext cx="168541" cy="2837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3673646" y="2416958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2946" y="0"/>
                </a:moveTo>
                <a:lnTo>
                  <a:pt x="596" y="1587"/>
                </a:lnTo>
                <a:lnTo>
                  <a:pt x="88" y="4089"/>
                </a:lnTo>
                <a:lnTo>
                  <a:pt x="0" y="5867"/>
                </a:lnTo>
                <a:lnTo>
                  <a:pt x="254" y="6718"/>
                </a:lnTo>
                <a:lnTo>
                  <a:pt x="1473" y="8534"/>
                </a:lnTo>
                <a:lnTo>
                  <a:pt x="2552" y="9232"/>
                </a:lnTo>
                <a:lnTo>
                  <a:pt x="19037" y="12319"/>
                </a:lnTo>
                <a:lnTo>
                  <a:pt x="21526" y="10706"/>
                </a:lnTo>
                <a:lnTo>
                  <a:pt x="22034" y="8229"/>
                </a:lnTo>
                <a:lnTo>
                  <a:pt x="22123" y="6438"/>
                </a:lnTo>
                <a:lnTo>
                  <a:pt x="21856" y="5575"/>
                </a:lnTo>
                <a:lnTo>
                  <a:pt x="20650" y="3771"/>
                </a:lnTo>
                <a:lnTo>
                  <a:pt x="19558" y="3073"/>
                </a:lnTo>
                <a:lnTo>
                  <a:pt x="18300" y="2844"/>
                </a:lnTo>
                <a:lnTo>
                  <a:pt x="14147" y="1981"/>
                </a:lnTo>
                <a:lnTo>
                  <a:pt x="5397" y="457"/>
                </a:lnTo>
                <a:lnTo>
                  <a:pt x="29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3569934" y="2416823"/>
            <a:ext cx="22225" cy="12700"/>
          </a:xfrm>
          <a:custGeom>
            <a:avLst/>
            <a:gdLst/>
            <a:ahLst/>
            <a:cxnLst/>
            <a:rect l="l" t="t" r="r" b="b"/>
            <a:pathLst>
              <a:path w="22225" h="12700">
                <a:moveTo>
                  <a:pt x="19075" y="0"/>
                </a:moveTo>
                <a:lnTo>
                  <a:pt x="16624" y="457"/>
                </a:lnTo>
                <a:lnTo>
                  <a:pt x="7873" y="1981"/>
                </a:lnTo>
                <a:lnTo>
                  <a:pt x="3721" y="2844"/>
                </a:lnTo>
                <a:lnTo>
                  <a:pt x="0" y="8242"/>
                </a:lnTo>
                <a:lnTo>
                  <a:pt x="495" y="10706"/>
                </a:lnTo>
                <a:lnTo>
                  <a:pt x="2984" y="12319"/>
                </a:lnTo>
                <a:lnTo>
                  <a:pt x="19481" y="9245"/>
                </a:lnTo>
                <a:lnTo>
                  <a:pt x="20561" y="8534"/>
                </a:lnTo>
                <a:lnTo>
                  <a:pt x="21767" y="6718"/>
                </a:lnTo>
                <a:lnTo>
                  <a:pt x="22034" y="5867"/>
                </a:lnTo>
                <a:lnTo>
                  <a:pt x="21932" y="4089"/>
                </a:lnTo>
                <a:lnTo>
                  <a:pt x="21424" y="1600"/>
                </a:lnTo>
                <a:lnTo>
                  <a:pt x="1907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3658577" y="2369070"/>
            <a:ext cx="96532" cy="6073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3511677" y="2369121"/>
            <a:ext cx="93992" cy="6043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3640494" y="2345214"/>
            <a:ext cx="99695" cy="66040"/>
          </a:xfrm>
          <a:custGeom>
            <a:avLst/>
            <a:gdLst/>
            <a:ahLst/>
            <a:cxnLst/>
            <a:rect l="l" t="t" r="r" b="b"/>
            <a:pathLst>
              <a:path w="99695" h="66039">
                <a:moveTo>
                  <a:pt x="93430" y="46901"/>
                </a:moveTo>
                <a:lnTo>
                  <a:pt x="81432" y="46901"/>
                </a:lnTo>
                <a:lnTo>
                  <a:pt x="85940" y="55130"/>
                </a:lnTo>
                <a:lnTo>
                  <a:pt x="88773" y="59702"/>
                </a:lnTo>
                <a:lnTo>
                  <a:pt x="96469" y="66027"/>
                </a:lnTo>
                <a:lnTo>
                  <a:pt x="95631" y="58381"/>
                </a:lnTo>
                <a:lnTo>
                  <a:pt x="95364" y="50761"/>
                </a:lnTo>
                <a:lnTo>
                  <a:pt x="93430" y="46901"/>
                </a:lnTo>
                <a:close/>
              </a:path>
              <a:path w="99695" h="66039">
                <a:moveTo>
                  <a:pt x="81367" y="47117"/>
                </a:moveTo>
                <a:lnTo>
                  <a:pt x="73367" y="47117"/>
                </a:lnTo>
                <a:lnTo>
                  <a:pt x="77660" y="59499"/>
                </a:lnTo>
                <a:lnTo>
                  <a:pt x="81367" y="47117"/>
                </a:lnTo>
                <a:close/>
              </a:path>
              <a:path w="99695" h="66039">
                <a:moveTo>
                  <a:pt x="38486" y="43002"/>
                </a:moveTo>
                <a:lnTo>
                  <a:pt x="18351" y="43002"/>
                </a:lnTo>
                <a:lnTo>
                  <a:pt x="19304" y="54991"/>
                </a:lnTo>
                <a:lnTo>
                  <a:pt x="23591" y="46826"/>
                </a:lnTo>
                <a:lnTo>
                  <a:pt x="31400" y="45069"/>
                </a:lnTo>
                <a:lnTo>
                  <a:pt x="38486" y="43002"/>
                </a:lnTo>
                <a:close/>
              </a:path>
              <a:path w="99695" h="66039">
                <a:moveTo>
                  <a:pt x="63652" y="0"/>
                </a:moveTo>
                <a:lnTo>
                  <a:pt x="57632" y="0"/>
                </a:lnTo>
                <a:lnTo>
                  <a:pt x="45323" y="3060"/>
                </a:lnTo>
                <a:lnTo>
                  <a:pt x="33476" y="7869"/>
                </a:lnTo>
                <a:lnTo>
                  <a:pt x="24612" y="10541"/>
                </a:lnTo>
                <a:lnTo>
                  <a:pt x="17805" y="12192"/>
                </a:lnTo>
                <a:lnTo>
                  <a:pt x="10452" y="12941"/>
                </a:lnTo>
                <a:lnTo>
                  <a:pt x="10261" y="30530"/>
                </a:lnTo>
                <a:lnTo>
                  <a:pt x="5143" y="36309"/>
                </a:lnTo>
                <a:lnTo>
                  <a:pt x="1565" y="48158"/>
                </a:lnTo>
                <a:lnTo>
                  <a:pt x="0" y="53568"/>
                </a:lnTo>
                <a:lnTo>
                  <a:pt x="6819" y="51142"/>
                </a:lnTo>
                <a:lnTo>
                  <a:pt x="13144" y="47599"/>
                </a:lnTo>
                <a:lnTo>
                  <a:pt x="18351" y="43002"/>
                </a:lnTo>
                <a:lnTo>
                  <a:pt x="38486" y="43002"/>
                </a:lnTo>
                <a:lnTo>
                  <a:pt x="39966" y="42570"/>
                </a:lnTo>
                <a:lnTo>
                  <a:pt x="38277" y="39966"/>
                </a:lnTo>
                <a:lnTo>
                  <a:pt x="42824" y="31991"/>
                </a:lnTo>
                <a:lnTo>
                  <a:pt x="46609" y="26733"/>
                </a:lnTo>
                <a:lnTo>
                  <a:pt x="49872" y="24765"/>
                </a:lnTo>
                <a:lnTo>
                  <a:pt x="53098" y="22352"/>
                </a:lnTo>
                <a:lnTo>
                  <a:pt x="99407" y="22352"/>
                </a:lnTo>
                <a:lnTo>
                  <a:pt x="99402" y="20320"/>
                </a:lnTo>
                <a:lnTo>
                  <a:pt x="93433" y="14274"/>
                </a:lnTo>
                <a:lnTo>
                  <a:pt x="70116" y="14274"/>
                </a:lnTo>
                <a:lnTo>
                  <a:pt x="72224" y="12433"/>
                </a:lnTo>
                <a:lnTo>
                  <a:pt x="71285" y="11518"/>
                </a:lnTo>
                <a:lnTo>
                  <a:pt x="74955" y="11328"/>
                </a:lnTo>
                <a:lnTo>
                  <a:pt x="72885" y="4914"/>
                </a:lnTo>
                <a:lnTo>
                  <a:pt x="63652" y="0"/>
                </a:lnTo>
                <a:close/>
              </a:path>
              <a:path w="99695" h="66039">
                <a:moveTo>
                  <a:pt x="99407" y="22352"/>
                </a:moveTo>
                <a:lnTo>
                  <a:pt x="53098" y="22352"/>
                </a:lnTo>
                <a:lnTo>
                  <a:pt x="53416" y="24104"/>
                </a:lnTo>
                <a:lnTo>
                  <a:pt x="54305" y="25349"/>
                </a:lnTo>
                <a:lnTo>
                  <a:pt x="59459" y="36166"/>
                </a:lnTo>
                <a:lnTo>
                  <a:pt x="59189" y="48058"/>
                </a:lnTo>
                <a:lnTo>
                  <a:pt x="64147" y="48158"/>
                </a:lnTo>
                <a:lnTo>
                  <a:pt x="73367" y="47117"/>
                </a:lnTo>
                <a:lnTo>
                  <a:pt x="81367" y="47117"/>
                </a:lnTo>
                <a:lnTo>
                  <a:pt x="81432" y="46901"/>
                </a:lnTo>
                <a:lnTo>
                  <a:pt x="93430" y="46901"/>
                </a:lnTo>
                <a:lnTo>
                  <a:pt x="91909" y="43865"/>
                </a:lnTo>
                <a:lnTo>
                  <a:pt x="94551" y="38341"/>
                </a:lnTo>
                <a:lnTo>
                  <a:pt x="95313" y="37261"/>
                </a:lnTo>
                <a:lnTo>
                  <a:pt x="97015" y="34988"/>
                </a:lnTo>
                <a:lnTo>
                  <a:pt x="97701" y="33870"/>
                </a:lnTo>
                <a:lnTo>
                  <a:pt x="98577" y="32588"/>
                </a:lnTo>
                <a:lnTo>
                  <a:pt x="99428" y="30645"/>
                </a:lnTo>
                <a:lnTo>
                  <a:pt x="99407" y="22352"/>
                </a:lnTo>
                <a:close/>
              </a:path>
              <a:path w="99695" h="66039">
                <a:moveTo>
                  <a:pt x="91351" y="12166"/>
                </a:moveTo>
                <a:lnTo>
                  <a:pt x="73520" y="12166"/>
                </a:lnTo>
                <a:lnTo>
                  <a:pt x="70116" y="14274"/>
                </a:lnTo>
                <a:lnTo>
                  <a:pt x="93433" y="14274"/>
                </a:lnTo>
                <a:lnTo>
                  <a:pt x="91351" y="12166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3526096" y="2345016"/>
            <a:ext cx="99695" cy="66040"/>
          </a:xfrm>
          <a:custGeom>
            <a:avLst/>
            <a:gdLst/>
            <a:ahLst/>
            <a:cxnLst/>
            <a:rect l="l" t="t" r="r" b="b"/>
            <a:pathLst>
              <a:path w="99695" h="66039">
                <a:moveTo>
                  <a:pt x="25920" y="12179"/>
                </a:moveTo>
                <a:lnTo>
                  <a:pt x="8064" y="12179"/>
                </a:lnTo>
                <a:lnTo>
                  <a:pt x="12" y="20332"/>
                </a:lnTo>
                <a:lnTo>
                  <a:pt x="0" y="30645"/>
                </a:lnTo>
                <a:lnTo>
                  <a:pt x="850" y="32600"/>
                </a:lnTo>
                <a:lnTo>
                  <a:pt x="1739" y="33870"/>
                </a:lnTo>
                <a:lnTo>
                  <a:pt x="2425" y="35001"/>
                </a:lnTo>
                <a:lnTo>
                  <a:pt x="4114" y="37261"/>
                </a:lnTo>
                <a:lnTo>
                  <a:pt x="4864" y="38353"/>
                </a:lnTo>
                <a:lnTo>
                  <a:pt x="7531" y="43865"/>
                </a:lnTo>
                <a:lnTo>
                  <a:pt x="4063" y="50774"/>
                </a:lnTo>
                <a:lnTo>
                  <a:pt x="3809" y="58381"/>
                </a:lnTo>
                <a:lnTo>
                  <a:pt x="2971" y="66039"/>
                </a:lnTo>
                <a:lnTo>
                  <a:pt x="10667" y="59715"/>
                </a:lnTo>
                <a:lnTo>
                  <a:pt x="13590" y="54990"/>
                </a:lnTo>
                <a:lnTo>
                  <a:pt x="18008" y="46901"/>
                </a:lnTo>
                <a:lnTo>
                  <a:pt x="41398" y="46901"/>
                </a:lnTo>
                <a:lnTo>
                  <a:pt x="40199" y="36998"/>
                </a:lnTo>
                <a:lnTo>
                  <a:pt x="44386" y="25793"/>
                </a:lnTo>
                <a:lnTo>
                  <a:pt x="45275" y="24561"/>
                </a:lnTo>
                <a:lnTo>
                  <a:pt x="47383" y="23025"/>
                </a:lnTo>
                <a:lnTo>
                  <a:pt x="89092" y="23025"/>
                </a:lnTo>
                <a:lnTo>
                  <a:pt x="88991" y="14274"/>
                </a:lnTo>
                <a:lnTo>
                  <a:pt x="29324" y="14274"/>
                </a:lnTo>
                <a:lnTo>
                  <a:pt x="25920" y="12179"/>
                </a:lnTo>
                <a:close/>
              </a:path>
              <a:path w="99695" h="66039">
                <a:moveTo>
                  <a:pt x="41398" y="46901"/>
                </a:moveTo>
                <a:lnTo>
                  <a:pt x="18008" y="46901"/>
                </a:lnTo>
                <a:lnTo>
                  <a:pt x="22700" y="60464"/>
                </a:lnTo>
                <a:lnTo>
                  <a:pt x="30506" y="49511"/>
                </a:lnTo>
                <a:lnTo>
                  <a:pt x="41708" y="49458"/>
                </a:lnTo>
                <a:lnTo>
                  <a:pt x="41398" y="46901"/>
                </a:lnTo>
                <a:close/>
              </a:path>
              <a:path w="99695" h="66039">
                <a:moveTo>
                  <a:pt x="80769" y="46926"/>
                </a:moveTo>
                <a:lnTo>
                  <a:pt x="73272" y="46926"/>
                </a:lnTo>
                <a:lnTo>
                  <a:pt x="80136" y="54990"/>
                </a:lnTo>
                <a:lnTo>
                  <a:pt x="80769" y="46926"/>
                </a:lnTo>
                <a:close/>
              </a:path>
              <a:path w="99695" h="66039">
                <a:moveTo>
                  <a:pt x="96336" y="43014"/>
                </a:moveTo>
                <a:lnTo>
                  <a:pt x="81076" y="43014"/>
                </a:lnTo>
                <a:lnTo>
                  <a:pt x="86296" y="47612"/>
                </a:lnTo>
                <a:lnTo>
                  <a:pt x="92621" y="51155"/>
                </a:lnTo>
                <a:lnTo>
                  <a:pt x="99453" y="53581"/>
                </a:lnTo>
                <a:lnTo>
                  <a:pt x="97294" y="46164"/>
                </a:lnTo>
                <a:lnTo>
                  <a:pt x="96336" y="43014"/>
                </a:lnTo>
                <a:close/>
              </a:path>
              <a:path w="99695" h="66039">
                <a:moveTo>
                  <a:pt x="89092" y="23025"/>
                </a:moveTo>
                <a:lnTo>
                  <a:pt x="47383" y="23025"/>
                </a:lnTo>
                <a:lnTo>
                  <a:pt x="50596" y="25425"/>
                </a:lnTo>
                <a:lnTo>
                  <a:pt x="53860" y="27406"/>
                </a:lnTo>
                <a:lnTo>
                  <a:pt x="56692" y="32067"/>
                </a:lnTo>
                <a:lnTo>
                  <a:pt x="61239" y="40030"/>
                </a:lnTo>
                <a:lnTo>
                  <a:pt x="60401" y="42532"/>
                </a:lnTo>
                <a:lnTo>
                  <a:pt x="62862" y="48339"/>
                </a:lnTo>
                <a:lnTo>
                  <a:pt x="73272" y="46926"/>
                </a:lnTo>
                <a:lnTo>
                  <a:pt x="80769" y="46926"/>
                </a:lnTo>
                <a:lnTo>
                  <a:pt x="81076" y="43014"/>
                </a:lnTo>
                <a:lnTo>
                  <a:pt x="96336" y="43014"/>
                </a:lnTo>
                <a:lnTo>
                  <a:pt x="94297" y="36309"/>
                </a:lnTo>
                <a:lnTo>
                  <a:pt x="89269" y="30645"/>
                </a:lnTo>
                <a:lnTo>
                  <a:pt x="89143" y="27406"/>
                </a:lnTo>
                <a:lnTo>
                  <a:pt x="89092" y="23025"/>
                </a:lnTo>
                <a:close/>
              </a:path>
              <a:path w="99695" h="66039">
                <a:moveTo>
                  <a:pt x="41795" y="0"/>
                </a:moveTo>
                <a:lnTo>
                  <a:pt x="35775" y="0"/>
                </a:lnTo>
                <a:lnTo>
                  <a:pt x="26542" y="4940"/>
                </a:lnTo>
                <a:lnTo>
                  <a:pt x="24472" y="11315"/>
                </a:lnTo>
                <a:lnTo>
                  <a:pt x="28155" y="11531"/>
                </a:lnTo>
                <a:lnTo>
                  <a:pt x="27203" y="12445"/>
                </a:lnTo>
                <a:lnTo>
                  <a:pt x="29324" y="14274"/>
                </a:lnTo>
                <a:lnTo>
                  <a:pt x="88991" y="14274"/>
                </a:lnTo>
                <a:lnTo>
                  <a:pt x="88976" y="12941"/>
                </a:lnTo>
                <a:lnTo>
                  <a:pt x="81635" y="12217"/>
                </a:lnTo>
                <a:lnTo>
                  <a:pt x="74828" y="10528"/>
                </a:lnTo>
                <a:lnTo>
                  <a:pt x="65952" y="7869"/>
                </a:lnTo>
                <a:lnTo>
                  <a:pt x="54114" y="3065"/>
                </a:lnTo>
                <a:lnTo>
                  <a:pt x="4179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3495710" y="2058267"/>
            <a:ext cx="300462" cy="26189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3651907" y="2318396"/>
            <a:ext cx="105410" cy="67945"/>
          </a:xfrm>
          <a:custGeom>
            <a:avLst/>
            <a:gdLst/>
            <a:ahLst/>
            <a:cxnLst/>
            <a:rect l="l" t="t" r="r" b="b"/>
            <a:pathLst>
              <a:path w="105410" h="67944">
                <a:moveTo>
                  <a:pt x="94830" y="11385"/>
                </a:moveTo>
                <a:lnTo>
                  <a:pt x="73326" y="11385"/>
                </a:lnTo>
                <a:lnTo>
                  <a:pt x="84170" y="17672"/>
                </a:lnTo>
                <a:lnTo>
                  <a:pt x="91095" y="28994"/>
                </a:lnTo>
                <a:lnTo>
                  <a:pt x="92771" y="44093"/>
                </a:lnTo>
                <a:lnTo>
                  <a:pt x="88108" y="56549"/>
                </a:lnTo>
                <a:lnTo>
                  <a:pt x="81724" y="67608"/>
                </a:lnTo>
                <a:lnTo>
                  <a:pt x="95903" y="66218"/>
                </a:lnTo>
                <a:lnTo>
                  <a:pt x="100665" y="55015"/>
                </a:lnTo>
                <a:lnTo>
                  <a:pt x="103994" y="41970"/>
                </a:lnTo>
                <a:lnTo>
                  <a:pt x="105088" y="27986"/>
                </a:lnTo>
                <a:lnTo>
                  <a:pt x="100156" y="16225"/>
                </a:lnTo>
                <a:lnTo>
                  <a:pt x="94830" y="11385"/>
                </a:lnTo>
                <a:close/>
              </a:path>
              <a:path w="105410" h="67944">
                <a:moveTo>
                  <a:pt x="61508" y="0"/>
                </a:moveTo>
                <a:lnTo>
                  <a:pt x="49127" y="2654"/>
                </a:lnTo>
                <a:lnTo>
                  <a:pt x="36725" y="6936"/>
                </a:lnTo>
                <a:lnTo>
                  <a:pt x="24363" y="11571"/>
                </a:lnTo>
                <a:lnTo>
                  <a:pt x="12101" y="15286"/>
                </a:lnTo>
                <a:lnTo>
                  <a:pt x="0" y="16808"/>
                </a:lnTo>
                <a:lnTo>
                  <a:pt x="9416" y="25902"/>
                </a:lnTo>
                <a:lnTo>
                  <a:pt x="21138" y="22917"/>
                </a:lnTo>
                <a:lnTo>
                  <a:pt x="33973" y="19001"/>
                </a:lnTo>
                <a:lnTo>
                  <a:pt x="47339" y="15126"/>
                </a:lnTo>
                <a:lnTo>
                  <a:pt x="60652" y="12264"/>
                </a:lnTo>
                <a:lnTo>
                  <a:pt x="73326" y="11385"/>
                </a:lnTo>
                <a:lnTo>
                  <a:pt x="94830" y="11385"/>
                </a:lnTo>
                <a:lnTo>
                  <a:pt x="90391" y="7351"/>
                </a:lnTo>
                <a:lnTo>
                  <a:pt x="77079" y="1797"/>
                </a:lnTo>
                <a:lnTo>
                  <a:pt x="61508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3611765" y="2276436"/>
            <a:ext cx="42621" cy="4263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3615266" y="2315823"/>
            <a:ext cx="9525" cy="60325"/>
          </a:xfrm>
          <a:custGeom>
            <a:avLst/>
            <a:gdLst/>
            <a:ahLst/>
            <a:cxnLst/>
            <a:rect l="l" t="t" r="r" b="b"/>
            <a:pathLst>
              <a:path w="9525" h="60325">
                <a:moveTo>
                  <a:pt x="6007" y="0"/>
                </a:moveTo>
                <a:lnTo>
                  <a:pt x="3149" y="0"/>
                </a:lnTo>
                <a:lnTo>
                  <a:pt x="1384" y="1638"/>
                </a:lnTo>
                <a:lnTo>
                  <a:pt x="1384" y="2959"/>
                </a:lnTo>
                <a:lnTo>
                  <a:pt x="0" y="59740"/>
                </a:lnTo>
                <a:lnTo>
                  <a:pt x="9309" y="59931"/>
                </a:lnTo>
                <a:lnTo>
                  <a:pt x="9309" y="2451"/>
                </a:lnTo>
                <a:lnTo>
                  <a:pt x="6007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3615931" y="2280323"/>
            <a:ext cx="26885" cy="2711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3621293" y="228521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10" h="29210">
                <a:moveTo>
                  <a:pt x="0" y="24638"/>
                </a:moveTo>
                <a:lnTo>
                  <a:pt x="3035" y="27330"/>
                </a:lnTo>
                <a:lnTo>
                  <a:pt x="7023" y="28956"/>
                </a:lnTo>
                <a:lnTo>
                  <a:pt x="20942" y="28956"/>
                </a:lnTo>
                <a:lnTo>
                  <a:pt x="23997" y="25895"/>
                </a:lnTo>
                <a:lnTo>
                  <a:pt x="4394" y="25895"/>
                </a:lnTo>
                <a:lnTo>
                  <a:pt x="2120" y="25476"/>
                </a:lnTo>
                <a:lnTo>
                  <a:pt x="0" y="24638"/>
                </a:lnTo>
                <a:close/>
              </a:path>
              <a:path w="29210" h="29210">
                <a:moveTo>
                  <a:pt x="24257" y="0"/>
                </a:moveTo>
                <a:lnTo>
                  <a:pt x="25184" y="2222"/>
                </a:lnTo>
                <a:lnTo>
                  <a:pt x="25641" y="4533"/>
                </a:lnTo>
                <a:lnTo>
                  <a:pt x="25590" y="8492"/>
                </a:lnTo>
                <a:lnTo>
                  <a:pt x="19662" y="20845"/>
                </a:lnTo>
                <a:lnTo>
                  <a:pt x="6819" y="25895"/>
                </a:lnTo>
                <a:lnTo>
                  <a:pt x="23997" y="25895"/>
                </a:lnTo>
                <a:lnTo>
                  <a:pt x="28676" y="21209"/>
                </a:lnTo>
                <a:lnTo>
                  <a:pt x="28676" y="7175"/>
                </a:lnTo>
                <a:lnTo>
                  <a:pt x="27038" y="3086"/>
                </a:lnTo>
                <a:lnTo>
                  <a:pt x="24257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3641665" y="2315568"/>
            <a:ext cx="9525" cy="60325"/>
          </a:xfrm>
          <a:custGeom>
            <a:avLst/>
            <a:gdLst/>
            <a:ahLst/>
            <a:cxnLst/>
            <a:rect l="l" t="t" r="r" b="b"/>
            <a:pathLst>
              <a:path w="9525" h="60325">
                <a:moveTo>
                  <a:pt x="6007" y="0"/>
                </a:moveTo>
                <a:lnTo>
                  <a:pt x="3149" y="0"/>
                </a:lnTo>
                <a:lnTo>
                  <a:pt x="1371" y="1638"/>
                </a:lnTo>
                <a:lnTo>
                  <a:pt x="1371" y="2959"/>
                </a:lnTo>
                <a:lnTo>
                  <a:pt x="0" y="59740"/>
                </a:lnTo>
                <a:lnTo>
                  <a:pt x="9296" y="59931"/>
                </a:lnTo>
                <a:lnTo>
                  <a:pt x="9296" y="2476"/>
                </a:lnTo>
                <a:lnTo>
                  <a:pt x="6007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3743910" y="2352104"/>
            <a:ext cx="12065" cy="36830"/>
          </a:xfrm>
          <a:custGeom>
            <a:avLst/>
            <a:gdLst/>
            <a:ahLst/>
            <a:cxnLst/>
            <a:rect l="l" t="t" r="r" b="b"/>
            <a:pathLst>
              <a:path w="12064" h="36830">
                <a:moveTo>
                  <a:pt x="7454" y="0"/>
                </a:moveTo>
                <a:lnTo>
                  <a:pt x="5837" y="11555"/>
                </a:lnTo>
                <a:lnTo>
                  <a:pt x="1395" y="23872"/>
                </a:lnTo>
                <a:lnTo>
                  <a:pt x="0" y="36804"/>
                </a:lnTo>
                <a:lnTo>
                  <a:pt x="5847" y="25760"/>
                </a:lnTo>
                <a:lnTo>
                  <a:pt x="10118" y="13371"/>
                </a:lnTo>
                <a:lnTo>
                  <a:pt x="11858" y="568"/>
                </a:lnTo>
                <a:lnTo>
                  <a:pt x="7454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3652164" y="2319185"/>
            <a:ext cx="103606" cy="3290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3509159" y="2318395"/>
            <a:ext cx="105410" cy="67945"/>
          </a:xfrm>
          <a:custGeom>
            <a:avLst/>
            <a:gdLst/>
            <a:ahLst/>
            <a:cxnLst/>
            <a:rect l="l" t="t" r="r" b="b"/>
            <a:pathLst>
              <a:path w="105410" h="67944">
                <a:moveTo>
                  <a:pt x="43568" y="0"/>
                </a:moveTo>
                <a:lnTo>
                  <a:pt x="28001" y="1799"/>
                </a:lnTo>
                <a:lnTo>
                  <a:pt x="14691" y="7355"/>
                </a:lnTo>
                <a:lnTo>
                  <a:pt x="4927" y="16233"/>
                </a:lnTo>
                <a:lnTo>
                  <a:pt x="0" y="27999"/>
                </a:lnTo>
                <a:lnTo>
                  <a:pt x="1097" y="41980"/>
                </a:lnTo>
                <a:lnTo>
                  <a:pt x="4430" y="55025"/>
                </a:lnTo>
                <a:lnTo>
                  <a:pt x="9188" y="66229"/>
                </a:lnTo>
                <a:lnTo>
                  <a:pt x="23365" y="67609"/>
                </a:lnTo>
                <a:lnTo>
                  <a:pt x="16975" y="56551"/>
                </a:lnTo>
                <a:lnTo>
                  <a:pt x="12315" y="44095"/>
                </a:lnTo>
                <a:lnTo>
                  <a:pt x="13991" y="28992"/>
                </a:lnTo>
                <a:lnTo>
                  <a:pt x="20915" y="17670"/>
                </a:lnTo>
                <a:lnTo>
                  <a:pt x="31759" y="11384"/>
                </a:lnTo>
                <a:lnTo>
                  <a:pt x="80218" y="11384"/>
                </a:lnTo>
                <a:lnTo>
                  <a:pt x="68351" y="6934"/>
                </a:lnTo>
                <a:lnTo>
                  <a:pt x="55948" y="2653"/>
                </a:lnTo>
                <a:lnTo>
                  <a:pt x="43568" y="0"/>
                </a:lnTo>
                <a:close/>
              </a:path>
              <a:path w="105410" h="67944">
                <a:moveTo>
                  <a:pt x="80218" y="11384"/>
                </a:moveTo>
                <a:lnTo>
                  <a:pt x="31759" y="11384"/>
                </a:lnTo>
                <a:lnTo>
                  <a:pt x="44432" y="12264"/>
                </a:lnTo>
                <a:lnTo>
                  <a:pt x="57743" y="15128"/>
                </a:lnTo>
                <a:lnTo>
                  <a:pt x="71109" y="19004"/>
                </a:lnTo>
                <a:lnTo>
                  <a:pt x="83945" y="22920"/>
                </a:lnTo>
                <a:lnTo>
                  <a:pt x="95667" y="25905"/>
                </a:lnTo>
                <a:lnTo>
                  <a:pt x="105077" y="16809"/>
                </a:lnTo>
                <a:lnTo>
                  <a:pt x="92978" y="15287"/>
                </a:lnTo>
                <a:lnTo>
                  <a:pt x="80716" y="11571"/>
                </a:lnTo>
                <a:lnTo>
                  <a:pt x="80218" y="11384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3511575" y="2320010"/>
            <a:ext cx="101752" cy="6751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3488481" y="2228300"/>
            <a:ext cx="289039" cy="29415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3627520" y="23360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3623153" y="233087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90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90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3625824" y="2333574"/>
            <a:ext cx="14338" cy="143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3529101" y="2277911"/>
            <a:ext cx="207886" cy="23531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3618579" y="2452654"/>
            <a:ext cx="29209" cy="12065"/>
          </a:xfrm>
          <a:custGeom>
            <a:avLst/>
            <a:gdLst/>
            <a:ahLst/>
            <a:cxnLst/>
            <a:rect l="l" t="t" r="r" b="b"/>
            <a:pathLst>
              <a:path w="29210" h="12064">
                <a:moveTo>
                  <a:pt x="26784" y="0"/>
                </a:moveTo>
                <a:lnTo>
                  <a:pt x="19570" y="0"/>
                </a:lnTo>
                <a:lnTo>
                  <a:pt x="3911" y="152"/>
                </a:lnTo>
                <a:lnTo>
                  <a:pt x="1879" y="152"/>
                </a:lnTo>
                <a:lnTo>
                  <a:pt x="152" y="2032"/>
                </a:lnTo>
                <a:lnTo>
                  <a:pt x="152" y="5168"/>
                </a:lnTo>
                <a:lnTo>
                  <a:pt x="0" y="7048"/>
                </a:lnTo>
                <a:lnTo>
                  <a:pt x="0" y="9550"/>
                </a:lnTo>
                <a:lnTo>
                  <a:pt x="2819" y="12052"/>
                </a:lnTo>
                <a:lnTo>
                  <a:pt x="26479" y="12052"/>
                </a:lnTo>
                <a:lnTo>
                  <a:pt x="28828" y="10325"/>
                </a:lnTo>
                <a:lnTo>
                  <a:pt x="28828" y="2654"/>
                </a:lnTo>
                <a:lnTo>
                  <a:pt x="26784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3622789" y="2454618"/>
            <a:ext cx="20091" cy="242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3623153" y="235661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19"/>
                </a:lnTo>
                <a:lnTo>
                  <a:pt x="0" y="15290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90"/>
                </a:lnTo>
                <a:lnTo>
                  <a:pt x="19685" y="4419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3525545" y="2459894"/>
            <a:ext cx="28575" cy="22225"/>
          </a:xfrm>
          <a:custGeom>
            <a:avLst/>
            <a:gdLst/>
            <a:ahLst/>
            <a:cxnLst/>
            <a:rect l="l" t="t" r="r" b="b"/>
            <a:pathLst>
              <a:path w="28575" h="22225">
                <a:moveTo>
                  <a:pt x="6299" y="3187"/>
                </a:moveTo>
                <a:lnTo>
                  <a:pt x="787" y="5092"/>
                </a:lnTo>
                <a:lnTo>
                  <a:pt x="0" y="10337"/>
                </a:lnTo>
                <a:lnTo>
                  <a:pt x="3124" y="19392"/>
                </a:lnTo>
                <a:lnTo>
                  <a:pt x="7848" y="21653"/>
                </a:lnTo>
                <a:lnTo>
                  <a:pt x="12153" y="20167"/>
                </a:lnTo>
                <a:lnTo>
                  <a:pt x="12369" y="20078"/>
                </a:lnTo>
                <a:lnTo>
                  <a:pt x="11722" y="18211"/>
                </a:lnTo>
                <a:lnTo>
                  <a:pt x="15480" y="16916"/>
                </a:lnTo>
                <a:lnTo>
                  <a:pt x="8661" y="16916"/>
                </a:lnTo>
                <a:lnTo>
                  <a:pt x="6349" y="15798"/>
                </a:lnTo>
                <a:lnTo>
                  <a:pt x="4432" y="10185"/>
                </a:lnTo>
                <a:lnTo>
                  <a:pt x="5549" y="7899"/>
                </a:lnTo>
                <a:lnTo>
                  <a:pt x="13739" y="5080"/>
                </a:lnTo>
                <a:lnTo>
                  <a:pt x="6959" y="5080"/>
                </a:lnTo>
                <a:lnTo>
                  <a:pt x="6299" y="3187"/>
                </a:lnTo>
                <a:close/>
              </a:path>
              <a:path w="28575" h="22225">
                <a:moveTo>
                  <a:pt x="25539" y="2501"/>
                </a:moveTo>
                <a:lnTo>
                  <a:pt x="21247" y="2501"/>
                </a:lnTo>
                <a:lnTo>
                  <a:pt x="23558" y="3619"/>
                </a:lnTo>
                <a:lnTo>
                  <a:pt x="25488" y="9220"/>
                </a:lnTo>
                <a:lnTo>
                  <a:pt x="24371" y="11518"/>
                </a:lnTo>
                <a:lnTo>
                  <a:pt x="8661" y="16916"/>
                </a:lnTo>
                <a:lnTo>
                  <a:pt x="15480" y="16916"/>
                </a:lnTo>
                <a:lnTo>
                  <a:pt x="26238" y="13208"/>
                </a:lnTo>
                <a:lnTo>
                  <a:pt x="28003" y="9664"/>
                </a:lnTo>
                <a:lnTo>
                  <a:pt x="25539" y="2501"/>
                </a:lnTo>
                <a:close/>
              </a:path>
              <a:path w="28575" h="22225">
                <a:moveTo>
                  <a:pt x="21691" y="0"/>
                </a:moveTo>
                <a:lnTo>
                  <a:pt x="6959" y="5080"/>
                </a:lnTo>
                <a:lnTo>
                  <a:pt x="13739" y="5080"/>
                </a:lnTo>
                <a:lnTo>
                  <a:pt x="21247" y="2501"/>
                </a:lnTo>
                <a:lnTo>
                  <a:pt x="25539" y="2501"/>
                </a:lnTo>
                <a:lnTo>
                  <a:pt x="25272" y="1727"/>
                </a:lnTo>
                <a:lnTo>
                  <a:pt x="21691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3712206" y="2459478"/>
            <a:ext cx="28575" cy="22225"/>
          </a:xfrm>
          <a:custGeom>
            <a:avLst/>
            <a:gdLst/>
            <a:ahLst/>
            <a:cxnLst/>
            <a:rect l="l" t="t" r="r" b="b"/>
            <a:pathLst>
              <a:path w="28575" h="22225">
                <a:moveTo>
                  <a:pt x="6311" y="0"/>
                </a:moveTo>
                <a:lnTo>
                  <a:pt x="2730" y="1727"/>
                </a:lnTo>
                <a:lnTo>
                  <a:pt x="0" y="9664"/>
                </a:lnTo>
                <a:lnTo>
                  <a:pt x="1765" y="13220"/>
                </a:lnTo>
                <a:lnTo>
                  <a:pt x="16268" y="18224"/>
                </a:lnTo>
                <a:lnTo>
                  <a:pt x="15646" y="20078"/>
                </a:lnTo>
                <a:lnTo>
                  <a:pt x="15862" y="20167"/>
                </a:lnTo>
                <a:lnTo>
                  <a:pt x="20154" y="21653"/>
                </a:lnTo>
                <a:lnTo>
                  <a:pt x="24879" y="19392"/>
                </a:lnTo>
                <a:lnTo>
                  <a:pt x="25733" y="16916"/>
                </a:lnTo>
                <a:lnTo>
                  <a:pt x="19342" y="16916"/>
                </a:lnTo>
                <a:lnTo>
                  <a:pt x="3632" y="11518"/>
                </a:lnTo>
                <a:lnTo>
                  <a:pt x="2527" y="9220"/>
                </a:lnTo>
                <a:lnTo>
                  <a:pt x="4445" y="3619"/>
                </a:lnTo>
                <a:lnTo>
                  <a:pt x="6756" y="2501"/>
                </a:lnTo>
                <a:lnTo>
                  <a:pt x="13567" y="2501"/>
                </a:lnTo>
                <a:lnTo>
                  <a:pt x="6311" y="0"/>
                </a:lnTo>
                <a:close/>
              </a:path>
              <a:path w="28575" h="22225">
                <a:moveTo>
                  <a:pt x="13567" y="2501"/>
                </a:moveTo>
                <a:lnTo>
                  <a:pt x="6756" y="2501"/>
                </a:lnTo>
                <a:lnTo>
                  <a:pt x="22453" y="7912"/>
                </a:lnTo>
                <a:lnTo>
                  <a:pt x="23583" y="10198"/>
                </a:lnTo>
                <a:lnTo>
                  <a:pt x="21653" y="15811"/>
                </a:lnTo>
                <a:lnTo>
                  <a:pt x="19342" y="16916"/>
                </a:lnTo>
                <a:lnTo>
                  <a:pt x="25733" y="16916"/>
                </a:lnTo>
                <a:lnTo>
                  <a:pt x="28003" y="10337"/>
                </a:lnTo>
                <a:lnTo>
                  <a:pt x="27228" y="5092"/>
                </a:lnTo>
                <a:lnTo>
                  <a:pt x="21043" y="5080"/>
                </a:lnTo>
                <a:lnTo>
                  <a:pt x="13567" y="2501"/>
                </a:lnTo>
                <a:close/>
              </a:path>
              <a:path w="28575" h="22225">
                <a:moveTo>
                  <a:pt x="21704" y="3187"/>
                </a:moveTo>
                <a:lnTo>
                  <a:pt x="21043" y="5080"/>
                </a:lnTo>
                <a:lnTo>
                  <a:pt x="27191" y="5080"/>
                </a:lnTo>
                <a:lnTo>
                  <a:pt x="21704" y="3187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3569840" y="2451182"/>
            <a:ext cx="30480" cy="19050"/>
          </a:xfrm>
          <a:custGeom>
            <a:avLst/>
            <a:gdLst/>
            <a:ahLst/>
            <a:cxnLst/>
            <a:rect l="l" t="t" r="r" b="b"/>
            <a:pathLst>
              <a:path w="30479" h="19050">
                <a:moveTo>
                  <a:pt x="14973" y="0"/>
                </a:moveTo>
                <a:lnTo>
                  <a:pt x="13157" y="253"/>
                </a:lnTo>
                <a:lnTo>
                  <a:pt x="177" y="10248"/>
                </a:lnTo>
                <a:lnTo>
                  <a:pt x="0" y="11747"/>
                </a:lnTo>
                <a:lnTo>
                  <a:pt x="13246" y="17805"/>
                </a:lnTo>
                <a:lnTo>
                  <a:pt x="15265" y="18707"/>
                </a:lnTo>
                <a:lnTo>
                  <a:pt x="17081" y="18554"/>
                </a:lnTo>
                <a:lnTo>
                  <a:pt x="18834" y="17157"/>
                </a:lnTo>
                <a:lnTo>
                  <a:pt x="20220" y="16090"/>
                </a:lnTo>
                <a:lnTo>
                  <a:pt x="15494" y="16090"/>
                </a:lnTo>
                <a:lnTo>
                  <a:pt x="10883" y="14008"/>
                </a:lnTo>
                <a:lnTo>
                  <a:pt x="6972" y="12471"/>
                </a:lnTo>
                <a:lnTo>
                  <a:pt x="3695" y="10680"/>
                </a:lnTo>
                <a:lnTo>
                  <a:pt x="4305" y="10185"/>
                </a:lnTo>
                <a:lnTo>
                  <a:pt x="13970" y="2755"/>
                </a:lnTo>
                <a:lnTo>
                  <a:pt x="14820" y="2666"/>
                </a:lnTo>
                <a:lnTo>
                  <a:pt x="20706" y="2666"/>
                </a:lnTo>
                <a:lnTo>
                  <a:pt x="16979" y="952"/>
                </a:lnTo>
                <a:lnTo>
                  <a:pt x="14973" y="0"/>
                </a:lnTo>
                <a:close/>
              </a:path>
              <a:path w="30479" h="19050">
                <a:moveTo>
                  <a:pt x="20706" y="2666"/>
                </a:moveTo>
                <a:lnTo>
                  <a:pt x="14820" y="2666"/>
                </a:lnTo>
                <a:lnTo>
                  <a:pt x="15938" y="3213"/>
                </a:lnTo>
                <a:lnTo>
                  <a:pt x="26085" y="7861"/>
                </a:lnTo>
                <a:lnTo>
                  <a:pt x="26504" y="8089"/>
                </a:lnTo>
                <a:lnTo>
                  <a:pt x="23634" y="10693"/>
                </a:lnTo>
                <a:lnTo>
                  <a:pt x="20383" y="12839"/>
                </a:lnTo>
                <a:lnTo>
                  <a:pt x="16319" y="15976"/>
                </a:lnTo>
                <a:lnTo>
                  <a:pt x="15494" y="16090"/>
                </a:lnTo>
                <a:lnTo>
                  <a:pt x="20220" y="16090"/>
                </a:lnTo>
                <a:lnTo>
                  <a:pt x="30353" y="8293"/>
                </a:lnTo>
                <a:lnTo>
                  <a:pt x="29845" y="6870"/>
                </a:lnTo>
                <a:lnTo>
                  <a:pt x="20706" y="2666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3665853" y="2451182"/>
            <a:ext cx="30480" cy="19050"/>
          </a:xfrm>
          <a:custGeom>
            <a:avLst/>
            <a:gdLst/>
            <a:ahLst/>
            <a:cxnLst/>
            <a:rect l="l" t="t" r="r" b="b"/>
            <a:pathLst>
              <a:path w="30479" h="19050">
                <a:moveTo>
                  <a:pt x="15379" y="0"/>
                </a:moveTo>
                <a:lnTo>
                  <a:pt x="13373" y="952"/>
                </a:lnTo>
                <a:lnTo>
                  <a:pt x="520" y="6870"/>
                </a:lnTo>
                <a:lnTo>
                  <a:pt x="0" y="8293"/>
                </a:lnTo>
                <a:lnTo>
                  <a:pt x="11518" y="17157"/>
                </a:lnTo>
                <a:lnTo>
                  <a:pt x="13258" y="18554"/>
                </a:lnTo>
                <a:lnTo>
                  <a:pt x="15074" y="18707"/>
                </a:lnTo>
                <a:lnTo>
                  <a:pt x="17106" y="17805"/>
                </a:lnTo>
                <a:lnTo>
                  <a:pt x="20855" y="16090"/>
                </a:lnTo>
                <a:lnTo>
                  <a:pt x="14858" y="16090"/>
                </a:lnTo>
                <a:lnTo>
                  <a:pt x="14020" y="15976"/>
                </a:lnTo>
                <a:lnTo>
                  <a:pt x="13055" y="15201"/>
                </a:lnTo>
                <a:lnTo>
                  <a:pt x="9969" y="12839"/>
                </a:lnTo>
                <a:lnTo>
                  <a:pt x="6704" y="10680"/>
                </a:lnTo>
                <a:lnTo>
                  <a:pt x="3848" y="8089"/>
                </a:lnTo>
                <a:lnTo>
                  <a:pt x="4254" y="7861"/>
                </a:lnTo>
                <a:lnTo>
                  <a:pt x="14414" y="3213"/>
                </a:lnTo>
                <a:lnTo>
                  <a:pt x="15532" y="2666"/>
                </a:lnTo>
                <a:lnTo>
                  <a:pt x="20319" y="2666"/>
                </a:lnTo>
                <a:lnTo>
                  <a:pt x="17183" y="253"/>
                </a:lnTo>
                <a:lnTo>
                  <a:pt x="15379" y="0"/>
                </a:lnTo>
                <a:close/>
              </a:path>
              <a:path w="30479" h="19050">
                <a:moveTo>
                  <a:pt x="20319" y="2666"/>
                </a:moveTo>
                <a:lnTo>
                  <a:pt x="15532" y="2666"/>
                </a:lnTo>
                <a:lnTo>
                  <a:pt x="16370" y="2755"/>
                </a:lnTo>
                <a:lnTo>
                  <a:pt x="26125" y="10248"/>
                </a:lnTo>
                <a:lnTo>
                  <a:pt x="26657" y="10680"/>
                </a:lnTo>
                <a:lnTo>
                  <a:pt x="23380" y="12471"/>
                </a:lnTo>
                <a:lnTo>
                  <a:pt x="19469" y="14008"/>
                </a:lnTo>
                <a:lnTo>
                  <a:pt x="14858" y="16090"/>
                </a:lnTo>
                <a:lnTo>
                  <a:pt x="20855" y="16090"/>
                </a:lnTo>
                <a:lnTo>
                  <a:pt x="30352" y="11747"/>
                </a:lnTo>
                <a:lnTo>
                  <a:pt x="30175" y="10248"/>
                </a:lnTo>
                <a:lnTo>
                  <a:pt x="20319" y="2666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3617998" y="2451378"/>
            <a:ext cx="30480" cy="14604"/>
          </a:xfrm>
          <a:custGeom>
            <a:avLst/>
            <a:gdLst/>
            <a:ahLst/>
            <a:cxnLst/>
            <a:rect l="l" t="t" r="r" b="b"/>
            <a:pathLst>
              <a:path w="30479" h="14605">
                <a:moveTo>
                  <a:pt x="27165" y="0"/>
                </a:moveTo>
                <a:lnTo>
                  <a:pt x="2870" y="0"/>
                </a:lnTo>
                <a:lnTo>
                  <a:pt x="0" y="2844"/>
                </a:lnTo>
                <a:lnTo>
                  <a:pt x="0" y="11379"/>
                </a:lnTo>
                <a:lnTo>
                  <a:pt x="2870" y="14236"/>
                </a:lnTo>
                <a:lnTo>
                  <a:pt x="27165" y="14236"/>
                </a:lnTo>
                <a:lnTo>
                  <a:pt x="29445" y="11976"/>
                </a:lnTo>
                <a:lnTo>
                  <a:pt x="4140" y="11976"/>
                </a:lnTo>
                <a:lnTo>
                  <a:pt x="2285" y="10147"/>
                </a:lnTo>
                <a:lnTo>
                  <a:pt x="2285" y="4102"/>
                </a:lnTo>
                <a:lnTo>
                  <a:pt x="4140" y="2260"/>
                </a:lnTo>
                <a:lnTo>
                  <a:pt x="29456" y="2260"/>
                </a:lnTo>
                <a:lnTo>
                  <a:pt x="27165" y="0"/>
                </a:lnTo>
                <a:close/>
              </a:path>
              <a:path w="30479" h="14605">
                <a:moveTo>
                  <a:pt x="29456" y="2260"/>
                </a:moveTo>
                <a:lnTo>
                  <a:pt x="25920" y="2260"/>
                </a:lnTo>
                <a:lnTo>
                  <a:pt x="27774" y="4102"/>
                </a:lnTo>
                <a:lnTo>
                  <a:pt x="27774" y="10147"/>
                </a:lnTo>
                <a:lnTo>
                  <a:pt x="25920" y="11976"/>
                </a:lnTo>
                <a:lnTo>
                  <a:pt x="29445" y="11976"/>
                </a:lnTo>
                <a:lnTo>
                  <a:pt x="30048" y="11379"/>
                </a:lnTo>
                <a:lnTo>
                  <a:pt x="30048" y="2844"/>
                </a:lnTo>
                <a:lnTo>
                  <a:pt x="29456" y="226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3618003" y="2451378"/>
            <a:ext cx="30480" cy="14604"/>
          </a:xfrm>
          <a:custGeom>
            <a:avLst/>
            <a:gdLst/>
            <a:ahLst/>
            <a:cxnLst/>
            <a:rect l="l" t="t" r="r" b="b"/>
            <a:pathLst>
              <a:path w="30479" h="14605">
                <a:moveTo>
                  <a:pt x="27165" y="0"/>
                </a:moveTo>
                <a:lnTo>
                  <a:pt x="2882" y="0"/>
                </a:lnTo>
                <a:lnTo>
                  <a:pt x="0" y="2844"/>
                </a:lnTo>
                <a:lnTo>
                  <a:pt x="0" y="11379"/>
                </a:lnTo>
                <a:lnTo>
                  <a:pt x="2882" y="14236"/>
                </a:lnTo>
                <a:lnTo>
                  <a:pt x="27165" y="14236"/>
                </a:lnTo>
                <a:lnTo>
                  <a:pt x="29445" y="11976"/>
                </a:lnTo>
                <a:lnTo>
                  <a:pt x="4127" y="11976"/>
                </a:lnTo>
                <a:lnTo>
                  <a:pt x="2286" y="10147"/>
                </a:lnTo>
                <a:lnTo>
                  <a:pt x="2286" y="4102"/>
                </a:lnTo>
                <a:lnTo>
                  <a:pt x="4127" y="2260"/>
                </a:lnTo>
                <a:lnTo>
                  <a:pt x="29456" y="2260"/>
                </a:lnTo>
                <a:lnTo>
                  <a:pt x="27165" y="0"/>
                </a:lnTo>
                <a:close/>
              </a:path>
              <a:path w="30479" h="14605">
                <a:moveTo>
                  <a:pt x="29456" y="2260"/>
                </a:moveTo>
                <a:lnTo>
                  <a:pt x="25920" y="2260"/>
                </a:lnTo>
                <a:lnTo>
                  <a:pt x="27774" y="4102"/>
                </a:lnTo>
                <a:lnTo>
                  <a:pt x="27774" y="10147"/>
                </a:lnTo>
                <a:lnTo>
                  <a:pt x="25920" y="11976"/>
                </a:lnTo>
                <a:lnTo>
                  <a:pt x="29445" y="11976"/>
                </a:lnTo>
                <a:lnTo>
                  <a:pt x="30048" y="11379"/>
                </a:lnTo>
                <a:lnTo>
                  <a:pt x="30048" y="2844"/>
                </a:lnTo>
                <a:lnTo>
                  <a:pt x="29456" y="226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3523399" y="2303170"/>
            <a:ext cx="14338" cy="14338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3525092" y="230561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3542601" y="2300998"/>
            <a:ext cx="14338" cy="1431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3544296" y="230342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3561664" y="2304033"/>
            <a:ext cx="14350" cy="143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3563357" y="23064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3506228" y="2312898"/>
            <a:ext cx="14325" cy="1435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3507920" y="231535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3493858" y="2329916"/>
            <a:ext cx="14312" cy="1435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3495555" y="23323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35"/>
                </a:lnTo>
                <a:lnTo>
                  <a:pt x="4851" y="6235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3492537" y="2351913"/>
            <a:ext cx="14338" cy="1432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3494240" y="235435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3500120" y="2373883"/>
            <a:ext cx="14325" cy="1432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3501811" y="23763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3579558" y="2310002"/>
            <a:ext cx="14325" cy="1432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3581251" y="2312451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409" y="0"/>
                </a:lnTo>
                <a:lnTo>
                  <a:pt x="0" y="1384"/>
                </a:lnTo>
                <a:lnTo>
                  <a:pt x="0" y="4851"/>
                </a:lnTo>
                <a:lnTo>
                  <a:pt x="1409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3598608" y="2315819"/>
            <a:ext cx="14350" cy="1433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3600315" y="231826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3625824" y="2346426"/>
            <a:ext cx="14338" cy="1433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3627520" y="23488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3625824" y="2311895"/>
            <a:ext cx="14338" cy="1433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3627520" y="231433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3625824" y="2359304"/>
            <a:ext cx="14338" cy="1433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3627520" y="23617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3653053" y="2315819"/>
            <a:ext cx="14312" cy="1433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3654738" y="231826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3672268" y="2310028"/>
            <a:ext cx="14325" cy="1432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3673965" y="23124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3689984" y="2304033"/>
            <a:ext cx="14338" cy="1433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3691698" y="230648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3709073" y="2300998"/>
            <a:ext cx="14325" cy="1431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3710740" y="2303423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3728249" y="2303170"/>
            <a:ext cx="14338" cy="1433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3729949" y="230561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84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84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3745522" y="2312758"/>
            <a:ext cx="14325" cy="1431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3747204" y="231519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3757803" y="2329916"/>
            <a:ext cx="14325" cy="1435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3759493" y="233238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35"/>
                </a:lnTo>
                <a:lnTo>
                  <a:pt x="4851" y="6235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3759111" y="2351913"/>
            <a:ext cx="14338" cy="1432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3760786" y="235435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51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51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3751529" y="2373883"/>
            <a:ext cx="14338" cy="1432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3753229" y="2376314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64" y="0"/>
                </a:moveTo>
                <a:lnTo>
                  <a:pt x="1409" y="0"/>
                </a:lnTo>
                <a:lnTo>
                  <a:pt x="0" y="1396"/>
                </a:lnTo>
                <a:lnTo>
                  <a:pt x="0" y="4864"/>
                </a:lnTo>
                <a:lnTo>
                  <a:pt x="1409" y="6248"/>
                </a:lnTo>
                <a:lnTo>
                  <a:pt x="4864" y="6248"/>
                </a:lnTo>
                <a:lnTo>
                  <a:pt x="6261" y="4864"/>
                </a:lnTo>
                <a:lnTo>
                  <a:pt x="6261" y="1396"/>
                </a:lnTo>
                <a:lnTo>
                  <a:pt x="4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3735387" y="2412047"/>
            <a:ext cx="12928" cy="1292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3736928" y="24142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81" y="0"/>
                </a:moveTo>
                <a:lnTo>
                  <a:pt x="1282" y="0"/>
                </a:lnTo>
                <a:lnTo>
                  <a:pt x="0" y="1257"/>
                </a:lnTo>
                <a:lnTo>
                  <a:pt x="0" y="4356"/>
                </a:lnTo>
                <a:lnTo>
                  <a:pt x="1282" y="5626"/>
                </a:lnTo>
                <a:lnTo>
                  <a:pt x="4381" y="5626"/>
                </a:lnTo>
                <a:lnTo>
                  <a:pt x="5626" y="4356"/>
                </a:lnTo>
                <a:lnTo>
                  <a:pt x="5626" y="1257"/>
                </a:lnTo>
                <a:lnTo>
                  <a:pt x="4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3626523" y="2400401"/>
            <a:ext cx="12915" cy="12903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3628054" y="240259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68" y="0"/>
                </a:moveTo>
                <a:lnTo>
                  <a:pt x="1244" y="0"/>
                </a:lnTo>
                <a:lnTo>
                  <a:pt x="0" y="1269"/>
                </a:lnTo>
                <a:lnTo>
                  <a:pt x="0" y="4368"/>
                </a:lnTo>
                <a:lnTo>
                  <a:pt x="1244" y="5638"/>
                </a:lnTo>
                <a:lnTo>
                  <a:pt x="4368" y="5638"/>
                </a:lnTo>
                <a:lnTo>
                  <a:pt x="5626" y="4368"/>
                </a:lnTo>
                <a:lnTo>
                  <a:pt x="5626" y="1269"/>
                </a:lnTo>
                <a:lnTo>
                  <a:pt x="4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3517633" y="2412047"/>
            <a:ext cx="12915" cy="1292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3519176" y="24142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368" y="0"/>
                </a:moveTo>
                <a:lnTo>
                  <a:pt x="1269" y="0"/>
                </a:lnTo>
                <a:lnTo>
                  <a:pt x="0" y="1257"/>
                </a:lnTo>
                <a:lnTo>
                  <a:pt x="0" y="4356"/>
                </a:lnTo>
                <a:lnTo>
                  <a:pt x="1269" y="5626"/>
                </a:lnTo>
                <a:lnTo>
                  <a:pt x="4368" y="5626"/>
                </a:lnTo>
                <a:lnTo>
                  <a:pt x="5626" y="4356"/>
                </a:lnTo>
                <a:lnTo>
                  <a:pt x="5626" y="1257"/>
                </a:lnTo>
                <a:lnTo>
                  <a:pt x="4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3627043" y="2249360"/>
            <a:ext cx="11874" cy="1186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3628469" y="225137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4">
                <a:moveTo>
                  <a:pt x="4013" y="0"/>
                </a:moveTo>
                <a:lnTo>
                  <a:pt x="1155" y="0"/>
                </a:lnTo>
                <a:lnTo>
                  <a:pt x="0" y="1168"/>
                </a:lnTo>
                <a:lnTo>
                  <a:pt x="0" y="4025"/>
                </a:lnTo>
                <a:lnTo>
                  <a:pt x="1155" y="5181"/>
                </a:lnTo>
                <a:lnTo>
                  <a:pt x="4013" y="5181"/>
                </a:lnTo>
                <a:lnTo>
                  <a:pt x="5168" y="4025"/>
                </a:lnTo>
                <a:lnTo>
                  <a:pt x="5168" y="1168"/>
                </a:lnTo>
                <a:lnTo>
                  <a:pt x="4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3625824" y="2321445"/>
            <a:ext cx="14338" cy="1433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3627520" y="23238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3623153" y="231876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78"/>
                </a:lnTo>
                <a:lnTo>
                  <a:pt x="4406" y="19684"/>
                </a:lnTo>
                <a:lnTo>
                  <a:pt x="15278" y="19684"/>
                </a:lnTo>
                <a:lnTo>
                  <a:pt x="19685" y="15278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3625824" y="2321445"/>
            <a:ext cx="14338" cy="1433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3627520" y="232388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3623158" y="233088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78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78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3625837" y="2333574"/>
            <a:ext cx="14325" cy="143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3627525" y="233600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3623153" y="234374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19"/>
                </a:lnTo>
                <a:lnTo>
                  <a:pt x="0" y="15290"/>
                </a:lnTo>
                <a:lnTo>
                  <a:pt x="4406" y="19697"/>
                </a:lnTo>
                <a:lnTo>
                  <a:pt x="15278" y="19697"/>
                </a:lnTo>
                <a:lnTo>
                  <a:pt x="19685" y="15290"/>
                </a:lnTo>
                <a:lnTo>
                  <a:pt x="19685" y="4419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3625824" y="2346426"/>
            <a:ext cx="14338" cy="1433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3627520" y="2348877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84"/>
                </a:lnTo>
                <a:lnTo>
                  <a:pt x="0" y="4851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51"/>
                </a:lnTo>
                <a:lnTo>
                  <a:pt x="6248" y="1384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3623153" y="235663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5278" y="0"/>
                </a:moveTo>
                <a:lnTo>
                  <a:pt x="4406" y="0"/>
                </a:lnTo>
                <a:lnTo>
                  <a:pt x="0" y="4406"/>
                </a:lnTo>
                <a:lnTo>
                  <a:pt x="0" y="15278"/>
                </a:lnTo>
                <a:lnTo>
                  <a:pt x="4406" y="19684"/>
                </a:lnTo>
                <a:lnTo>
                  <a:pt x="15278" y="19684"/>
                </a:lnTo>
                <a:lnTo>
                  <a:pt x="19685" y="15278"/>
                </a:lnTo>
                <a:lnTo>
                  <a:pt x="19685" y="4406"/>
                </a:lnTo>
                <a:lnTo>
                  <a:pt x="15278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3625824" y="2359304"/>
            <a:ext cx="14338" cy="14338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3627520" y="236174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4851" y="0"/>
                </a:moveTo>
                <a:lnTo>
                  <a:pt x="1397" y="0"/>
                </a:lnTo>
                <a:lnTo>
                  <a:pt x="0" y="1396"/>
                </a:lnTo>
                <a:lnTo>
                  <a:pt x="0" y="4864"/>
                </a:lnTo>
                <a:lnTo>
                  <a:pt x="1397" y="6248"/>
                </a:lnTo>
                <a:lnTo>
                  <a:pt x="4851" y="6248"/>
                </a:lnTo>
                <a:lnTo>
                  <a:pt x="6248" y="4864"/>
                </a:lnTo>
                <a:lnTo>
                  <a:pt x="6248" y="1396"/>
                </a:lnTo>
                <a:lnTo>
                  <a:pt x="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 txBox="1"/>
          <p:nvPr/>
        </p:nvSpPr>
        <p:spPr>
          <a:xfrm>
            <a:off x="3382068" y="2773884"/>
            <a:ext cx="49657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b="1" spc="-20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4427867" y="1916760"/>
            <a:ext cx="0" cy="996950"/>
          </a:xfrm>
          <a:custGeom>
            <a:avLst/>
            <a:gdLst/>
            <a:ahLst/>
            <a:cxnLst/>
            <a:rect l="l" t="t" r="r" b="b"/>
            <a:pathLst>
              <a:path h="996950">
                <a:moveTo>
                  <a:pt x="0" y="0"/>
                </a:moveTo>
                <a:lnTo>
                  <a:pt x="0" y="996340"/>
                </a:lnTo>
              </a:path>
            </a:pathLst>
          </a:custGeom>
          <a:ln w="13055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4721368" y="1934546"/>
            <a:ext cx="812627" cy="975206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5920706" y="2089383"/>
            <a:ext cx="228600" cy="305435"/>
          </a:xfrm>
          <a:custGeom>
            <a:avLst/>
            <a:gdLst/>
            <a:ahLst/>
            <a:cxnLst/>
            <a:rect l="l" t="t" r="r" b="b"/>
            <a:pathLst>
              <a:path w="228600" h="305435">
                <a:moveTo>
                  <a:pt x="51841" y="0"/>
                </a:moveTo>
                <a:lnTo>
                  <a:pt x="0" y="0"/>
                </a:lnTo>
                <a:lnTo>
                  <a:pt x="0" y="305181"/>
                </a:lnTo>
                <a:lnTo>
                  <a:pt x="56235" y="305181"/>
                </a:lnTo>
                <a:lnTo>
                  <a:pt x="56235" y="114922"/>
                </a:lnTo>
                <a:lnTo>
                  <a:pt x="123776" y="114922"/>
                </a:lnTo>
                <a:lnTo>
                  <a:pt x="51841" y="0"/>
                </a:lnTo>
                <a:close/>
              </a:path>
              <a:path w="228600" h="305435">
                <a:moveTo>
                  <a:pt x="123776" y="114922"/>
                </a:moveTo>
                <a:lnTo>
                  <a:pt x="56235" y="114922"/>
                </a:lnTo>
                <a:lnTo>
                  <a:pt x="175082" y="305181"/>
                </a:lnTo>
                <a:lnTo>
                  <a:pt x="228396" y="305181"/>
                </a:lnTo>
                <a:lnTo>
                  <a:pt x="228396" y="192201"/>
                </a:lnTo>
                <a:lnTo>
                  <a:pt x="172148" y="192201"/>
                </a:lnTo>
                <a:lnTo>
                  <a:pt x="123776" y="114922"/>
                </a:lnTo>
                <a:close/>
              </a:path>
              <a:path w="228600" h="305435">
                <a:moveTo>
                  <a:pt x="228396" y="0"/>
                </a:moveTo>
                <a:lnTo>
                  <a:pt x="172148" y="0"/>
                </a:lnTo>
                <a:lnTo>
                  <a:pt x="172148" y="192201"/>
                </a:lnTo>
                <a:lnTo>
                  <a:pt x="228396" y="192201"/>
                </a:lnTo>
                <a:lnTo>
                  <a:pt x="22839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6915170" y="2089383"/>
            <a:ext cx="228600" cy="305435"/>
          </a:xfrm>
          <a:custGeom>
            <a:avLst/>
            <a:gdLst/>
            <a:ahLst/>
            <a:cxnLst/>
            <a:rect l="l" t="t" r="r" b="b"/>
            <a:pathLst>
              <a:path w="228600" h="305435">
                <a:moveTo>
                  <a:pt x="51841" y="0"/>
                </a:moveTo>
                <a:lnTo>
                  <a:pt x="0" y="0"/>
                </a:lnTo>
                <a:lnTo>
                  <a:pt x="0" y="305181"/>
                </a:lnTo>
                <a:lnTo>
                  <a:pt x="56235" y="305181"/>
                </a:lnTo>
                <a:lnTo>
                  <a:pt x="56235" y="114922"/>
                </a:lnTo>
                <a:lnTo>
                  <a:pt x="123776" y="114922"/>
                </a:lnTo>
                <a:lnTo>
                  <a:pt x="51841" y="0"/>
                </a:lnTo>
                <a:close/>
              </a:path>
              <a:path w="228600" h="305435">
                <a:moveTo>
                  <a:pt x="123776" y="114922"/>
                </a:moveTo>
                <a:lnTo>
                  <a:pt x="56235" y="114922"/>
                </a:lnTo>
                <a:lnTo>
                  <a:pt x="175082" y="305181"/>
                </a:lnTo>
                <a:lnTo>
                  <a:pt x="228384" y="305181"/>
                </a:lnTo>
                <a:lnTo>
                  <a:pt x="228384" y="192201"/>
                </a:lnTo>
                <a:lnTo>
                  <a:pt x="172148" y="192201"/>
                </a:lnTo>
                <a:lnTo>
                  <a:pt x="123776" y="114922"/>
                </a:lnTo>
                <a:close/>
              </a:path>
              <a:path w="228600" h="305435">
                <a:moveTo>
                  <a:pt x="228384" y="0"/>
                </a:moveTo>
                <a:lnTo>
                  <a:pt x="172148" y="0"/>
                </a:lnTo>
                <a:lnTo>
                  <a:pt x="172148" y="192201"/>
                </a:lnTo>
                <a:lnTo>
                  <a:pt x="228384" y="192201"/>
                </a:lnTo>
                <a:lnTo>
                  <a:pt x="22838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7191366" y="2089383"/>
            <a:ext cx="217804" cy="305435"/>
          </a:xfrm>
          <a:custGeom>
            <a:avLst/>
            <a:gdLst/>
            <a:ahLst/>
            <a:cxnLst/>
            <a:rect l="l" t="t" r="r" b="b"/>
            <a:pathLst>
              <a:path w="217804" h="305435">
                <a:moveTo>
                  <a:pt x="97332" y="0"/>
                </a:moveTo>
                <a:lnTo>
                  <a:pt x="0" y="0"/>
                </a:lnTo>
                <a:lnTo>
                  <a:pt x="0" y="305181"/>
                </a:lnTo>
                <a:lnTo>
                  <a:pt x="110188" y="305091"/>
                </a:lnTo>
                <a:lnTo>
                  <a:pt x="155952" y="295130"/>
                </a:lnTo>
                <a:lnTo>
                  <a:pt x="186925" y="271014"/>
                </a:lnTo>
                <a:lnTo>
                  <a:pt x="199772" y="250393"/>
                </a:lnTo>
                <a:lnTo>
                  <a:pt x="60655" y="250393"/>
                </a:lnTo>
                <a:lnTo>
                  <a:pt x="60655" y="54775"/>
                </a:lnTo>
                <a:lnTo>
                  <a:pt x="201800" y="54775"/>
                </a:lnTo>
                <a:lnTo>
                  <a:pt x="196544" y="44774"/>
                </a:lnTo>
                <a:lnTo>
                  <a:pt x="159549" y="11612"/>
                </a:lnTo>
                <a:lnTo>
                  <a:pt x="115560" y="745"/>
                </a:lnTo>
                <a:lnTo>
                  <a:pt x="97332" y="0"/>
                </a:lnTo>
                <a:close/>
              </a:path>
              <a:path w="217804" h="305435">
                <a:moveTo>
                  <a:pt x="201800" y="54775"/>
                </a:moveTo>
                <a:lnTo>
                  <a:pt x="60655" y="54775"/>
                </a:lnTo>
                <a:lnTo>
                  <a:pt x="98738" y="54787"/>
                </a:lnTo>
                <a:lnTo>
                  <a:pt x="112519" y="55939"/>
                </a:lnTo>
                <a:lnTo>
                  <a:pt x="144414" y="76809"/>
                </a:lnTo>
                <a:lnTo>
                  <a:pt x="154584" y="122294"/>
                </a:lnTo>
                <a:lnTo>
                  <a:pt x="155501" y="155124"/>
                </a:lnTo>
                <a:lnTo>
                  <a:pt x="155139" y="170079"/>
                </a:lnTo>
                <a:lnTo>
                  <a:pt x="150024" y="208018"/>
                </a:lnTo>
                <a:lnTo>
                  <a:pt x="124257" y="246332"/>
                </a:lnTo>
                <a:lnTo>
                  <a:pt x="96850" y="250393"/>
                </a:lnTo>
                <a:lnTo>
                  <a:pt x="199772" y="250393"/>
                </a:lnTo>
                <a:lnTo>
                  <a:pt x="212883" y="208425"/>
                </a:lnTo>
                <a:lnTo>
                  <a:pt x="217382" y="162869"/>
                </a:lnTo>
                <a:lnTo>
                  <a:pt x="217626" y="147091"/>
                </a:lnTo>
                <a:lnTo>
                  <a:pt x="217132" y="129417"/>
                </a:lnTo>
                <a:lnTo>
                  <a:pt x="211145" y="82273"/>
                </a:lnTo>
                <a:lnTo>
                  <a:pt x="202516" y="56137"/>
                </a:lnTo>
                <a:lnTo>
                  <a:pt x="201800" y="5477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5705624" y="2089378"/>
            <a:ext cx="184785" cy="305435"/>
          </a:xfrm>
          <a:custGeom>
            <a:avLst/>
            <a:gdLst/>
            <a:ahLst/>
            <a:cxnLst/>
            <a:rect l="l" t="t" r="r" b="b"/>
            <a:pathLst>
              <a:path w="184785" h="305435">
                <a:moveTo>
                  <a:pt x="184251" y="0"/>
                </a:moveTo>
                <a:lnTo>
                  <a:pt x="0" y="0"/>
                </a:lnTo>
                <a:lnTo>
                  <a:pt x="0" y="305180"/>
                </a:lnTo>
                <a:lnTo>
                  <a:pt x="175564" y="305180"/>
                </a:lnTo>
                <a:lnTo>
                  <a:pt x="175564" y="250405"/>
                </a:lnTo>
                <a:lnTo>
                  <a:pt x="60642" y="250405"/>
                </a:lnTo>
                <a:lnTo>
                  <a:pt x="60642" y="178511"/>
                </a:lnTo>
                <a:lnTo>
                  <a:pt x="166281" y="178511"/>
                </a:lnTo>
                <a:lnTo>
                  <a:pt x="166281" y="123736"/>
                </a:lnTo>
                <a:lnTo>
                  <a:pt x="60642" y="123736"/>
                </a:lnTo>
                <a:lnTo>
                  <a:pt x="60642" y="55257"/>
                </a:lnTo>
                <a:lnTo>
                  <a:pt x="161836" y="55257"/>
                </a:lnTo>
                <a:lnTo>
                  <a:pt x="18425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/>
          <p:nvPr/>
        </p:nvSpPr>
        <p:spPr>
          <a:xfrm>
            <a:off x="6450487" y="2089393"/>
            <a:ext cx="165100" cy="305435"/>
          </a:xfrm>
          <a:custGeom>
            <a:avLst/>
            <a:gdLst/>
            <a:ahLst/>
            <a:cxnLst/>
            <a:rect l="l" t="t" r="r" b="b"/>
            <a:pathLst>
              <a:path w="165100" h="305435">
                <a:moveTo>
                  <a:pt x="60655" y="0"/>
                </a:moveTo>
                <a:lnTo>
                  <a:pt x="0" y="0"/>
                </a:lnTo>
                <a:lnTo>
                  <a:pt x="0" y="305168"/>
                </a:lnTo>
                <a:lnTo>
                  <a:pt x="142976" y="305168"/>
                </a:lnTo>
                <a:lnTo>
                  <a:pt x="165061" y="250393"/>
                </a:lnTo>
                <a:lnTo>
                  <a:pt x="60655" y="250393"/>
                </a:lnTo>
                <a:lnTo>
                  <a:pt x="60655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2" name="object 282"/>
          <p:cNvSpPr/>
          <p:nvPr/>
        </p:nvSpPr>
        <p:spPr>
          <a:xfrm>
            <a:off x="6192080" y="2086693"/>
            <a:ext cx="217170" cy="311150"/>
          </a:xfrm>
          <a:custGeom>
            <a:avLst/>
            <a:gdLst/>
            <a:ahLst/>
            <a:cxnLst/>
            <a:rect l="l" t="t" r="r" b="b"/>
            <a:pathLst>
              <a:path w="217170" h="311150">
                <a:moveTo>
                  <a:pt x="119412" y="0"/>
                </a:moveTo>
                <a:lnTo>
                  <a:pt x="69410" y="5931"/>
                </a:lnTo>
                <a:lnTo>
                  <a:pt x="32837" y="24005"/>
                </a:lnTo>
                <a:lnTo>
                  <a:pt x="5087" y="66820"/>
                </a:lnTo>
                <a:lnTo>
                  <a:pt x="0" y="204673"/>
                </a:lnTo>
                <a:lnTo>
                  <a:pt x="827" y="221540"/>
                </a:lnTo>
                <a:lnTo>
                  <a:pt x="12945" y="263447"/>
                </a:lnTo>
                <a:lnTo>
                  <a:pt x="38734" y="292234"/>
                </a:lnTo>
                <a:lnTo>
                  <a:pt x="77191" y="307810"/>
                </a:lnTo>
                <a:lnTo>
                  <a:pt x="109371" y="310806"/>
                </a:lnTo>
                <a:lnTo>
                  <a:pt x="126174" y="310078"/>
                </a:lnTo>
                <a:lnTo>
                  <a:pt x="168601" y="299050"/>
                </a:lnTo>
                <a:lnTo>
                  <a:pt x="198265" y="274490"/>
                </a:lnTo>
                <a:lnTo>
                  <a:pt x="209353" y="253073"/>
                </a:lnTo>
                <a:lnTo>
                  <a:pt x="122924" y="253073"/>
                </a:lnTo>
                <a:lnTo>
                  <a:pt x="102620" y="252090"/>
                </a:lnTo>
                <a:lnTo>
                  <a:pt x="67330" y="233191"/>
                </a:lnTo>
                <a:lnTo>
                  <a:pt x="60642" y="105397"/>
                </a:lnTo>
                <a:lnTo>
                  <a:pt x="62156" y="89927"/>
                </a:lnTo>
                <a:lnTo>
                  <a:pt x="66818" y="77081"/>
                </a:lnTo>
                <a:lnTo>
                  <a:pt x="74810" y="67115"/>
                </a:lnTo>
                <a:lnTo>
                  <a:pt x="86316" y="60285"/>
                </a:lnTo>
                <a:lnTo>
                  <a:pt x="101515" y="56848"/>
                </a:lnTo>
                <a:lnTo>
                  <a:pt x="207241" y="56848"/>
                </a:lnTo>
                <a:lnTo>
                  <a:pt x="206908" y="55686"/>
                </a:lnTo>
                <a:lnTo>
                  <a:pt x="185378" y="23098"/>
                </a:lnTo>
                <a:lnTo>
                  <a:pt x="150185" y="4670"/>
                </a:lnTo>
                <a:lnTo>
                  <a:pt x="135515" y="1586"/>
                </a:lnTo>
                <a:lnTo>
                  <a:pt x="119412" y="0"/>
                </a:lnTo>
                <a:close/>
              </a:path>
              <a:path w="217170" h="311150">
                <a:moveTo>
                  <a:pt x="216649" y="148920"/>
                </a:moveTo>
                <a:lnTo>
                  <a:pt x="126453" y="148920"/>
                </a:lnTo>
                <a:lnTo>
                  <a:pt x="105244" y="201739"/>
                </a:lnTo>
                <a:lnTo>
                  <a:pt x="156006" y="201739"/>
                </a:lnTo>
                <a:lnTo>
                  <a:pt x="155930" y="211467"/>
                </a:lnTo>
                <a:lnTo>
                  <a:pt x="136060" y="249051"/>
                </a:lnTo>
                <a:lnTo>
                  <a:pt x="122924" y="253073"/>
                </a:lnTo>
                <a:lnTo>
                  <a:pt x="209353" y="253073"/>
                </a:lnTo>
                <a:lnTo>
                  <a:pt x="210449" y="250429"/>
                </a:lnTo>
                <a:lnTo>
                  <a:pt x="214150" y="236054"/>
                </a:lnTo>
                <a:lnTo>
                  <a:pt x="216207" y="220099"/>
                </a:lnTo>
                <a:lnTo>
                  <a:pt x="216649" y="148920"/>
                </a:lnTo>
                <a:close/>
              </a:path>
              <a:path w="217170" h="311150">
                <a:moveTo>
                  <a:pt x="207241" y="56848"/>
                </a:moveTo>
                <a:lnTo>
                  <a:pt x="101515" y="56848"/>
                </a:lnTo>
                <a:lnTo>
                  <a:pt x="119704" y="57876"/>
                </a:lnTo>
                <a:lnTo>
                  <a:pt x="133591" y="61660"/>
                </a:lnTo>
                <a:lnTo>
                  <a:pt x="153428" y="98310"/>
                </a:lnTo>
                <a:lnTo>
                  <a:pt x="153555" y="108318"/>
                </a:lnTo>
                <a:lnTo>
                  <a:pt x="214210" y="108318"/>
                </a:lnTo>
                <a:lnTo>
                  <a:pt x="214210" y="102946"/>
                </a:lnTo>
                <a:lnTo>
                  <a:pt x="213392" y="85531"/>
                </a:lnTo>
                <a:lnTo>
                  <a:pt x="210951" y="69784"/>
                </a:lnTo>
                <a:lnTo>
                  <a:pt x="207241" y="56848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6644793" y="2089193"/>
            <a:ext cx="242570" cy="305435"/>
          </a:xfrm>
          <a:custGeom>
            <a:avLst/>
            <a:gdLst/>
            <a:ahLst/>
            <a:cxnLst/>
            <a:rect l="l" t="t" r="r" b="b"/>
            <a:pathLst>
              <a:path w="242570" h="305435">
                <a:moveTo>
                  <a:pt x="152107" y="0"/>
                </a:moveTo>
                <a:lnTo>
                  <a:pt x="88036" y="0"/>
                </a:lnTo>
                <a:lnTo>
                  <a:pt x="0" y="305181"/>
                </a:lnTo>
                <a:lnTo>
                  <a:pt x="61633" y="305181"/>
                </a:lnTo>
                <a:lnTo>
                  <a:pt x="77774" y="242087"/>
                </a:lnTo>
                <a:lnTo>
                  <a:pt x="223877" y="242087"/>
                </a:lnTo>
                <a:lnTo>
                  <a:pt x="207932" y="188302"/>
                </a:lnTo>
                <a:lnTo>
                  <a:pt x="92443" y="188302"/>
                </a:lnTo>
                <a:lnTo>
                  <a:pt x="119341" y="85090"/>
                </a:lnTo>
                <a:lnTo>
                  <a:pt x="177333" y="85089"/>
                </a:lnTo>
                <a:lnTo>
                  <a:pt x="152107" y="0"/>
                </a:lnTo>
                <a:close/>
              </a:path>
              <a:path w="242570" h="305435">
                <a:moveTo>
                  <a:pt x="223877" y="242087"/>
                </a:moveTo>
                <a:lnTo>
                  <a:pt x="160908" y="242087"/>
                </a:lnTo>
                <a:lnTo>
                  <a:pt x="177533" y="305181"/>
                </a:lnTo>
                <a:lnTo>
                  <a:pt x="242582" y="305181"/>
                </a:lnTo>
                <a:lnTo>
                  <a:pt x="223877" y="242087"/>
                </a:lnTo>
                <a:close/>
              </a:path>
              <a:path w="242570" h="305435">
                <a:moveTo>
                  <a:pt x="177333" y="85089"/>
                </a:moveTo>
                <a:lnTo>
                  <a:pt x="120307" y="85090"/>
                </a:lnTo>
                <a:lnTo>
                  <a:pt x="146723" y="188302"/>
                </a:lnTo>
                <a:lnTo>
                  <a:pt x="207932" y="188302"/>
                </a:lnTo>
                <a:lnTo>
                  <a:pt x="177333" y="8508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5913671" y="2462259"/>
            <a:ext cx="219710" cy="311150"/>
          </a:xfrm>
          <a:custGeom>
            <a:avLst/>
            <a:gdLst/>
            <a:ahLst/>
            <a:cxnLst/>
            <a:rect l="l" t="t" r="r" b="b"/>
            <a:pathLst>
              <a:path w="219710" h="311150">
                <a:moveTo>
                  <a:pt x="109364" y="0"/>
                </a:moveTo>
                <a:lnTo>
                  <a:pt x="63019" y="6712"/>
                </a:lnTo>
                <a:lnTo>
                  <a:pt x="28673" y="26699"/>
                </a:lnTo>
                <a:lnTo>
                  <a:pt x="7330" y="59870"/>
                </a:lnTo>
                <a:lnTo>
                  <a:pt x="17" y="105638"/>
                </a:lnTo>
                <a:lnTo>
                  <a:pt x="0" y="205409"/>
                </a:lnTo>
                <a:lnTo>
                  <a:pt x="852" y="222100"/>
                </a:lnTo>
                <a:lnTo>
                  <a:pt x="13050" y="263893"/>
                </a:lnTo>
                <a:lnTo>
                  <a:pt x="38916" y="292586"/>
                </a:lnTo>
                <a:lnTo>
                  <a:pt x="77463" y="308087"/>
                </a:lnTo>
                <a:lnTo>
                  <a:pt x="109721" y="311048"/>
                </a:lnTo>
                <a:lnTo>
                  <a:pt x="126441" y="310291"/>
                </a:lnTo>
                <a:lnTo>
                  <a:pt x="168901" y="299143"/>
                </a:lnTo>
                <a:lnTo>
                  <a:pt x="199029" y="274754"/>
                </a:lnTo>
                <a:lnTo>
                  <a:pt x="210527" y="253946"/>
                </a:lnTo>
                <a:lnTo>
                  <a:pt x="101419" y="253946"/>
                </a:lnTo>
                <a:lnTo>
                  <a:pt x="86108" y="250513"/>
                </a:lnTo>
                <a:lnTo>
                  <a:pt x="74610" y="243687"/>
                </a:lnTo>
                <a:lnTo>
                  <a:pt x="66689" y="233724"/>
                </a:lnTo>
                <a:lnTo>
                  <a:pt x="62109" y="220880"/>
                </a:lnTo>
                <a:lnTo>
                  <a:pt x="60635" y="205409"/>
                </a:lnTo>
                <a:lnTo>
                  <a:pt x="61744" y="92231"/>
                </a:lnTo>
                <a:lnTo>
                  <a:pt x="98369" y="58506"/>
                </a:lnTo>
                <a:lnTo>
                  <a:pt x="117654" y="57112"/>
                </a:lnTo>
                <a:lnTo>
                  <a:pt x="210538" y="57112"/>
                </a:lnTo>
                <a:lnTo>
                  <a:pt x="206038" y="47147"/>
                </a:lnTo>
                <a:lnTo>
                  <a:pt x="180168" y="18458"/>
                </a:lnTo>
                <a:lnTo>
                  <a:pt x="141619" y="2960"/>
                </a:lnTo>
                <a:lnTo>
                  <a:pt x="126123" y="740"/>
                </a:lnTo>
                <a:lnTo>
                  <a:pt x="109364" y="0"/>
                </a:lnTo>
                <a:close/>
              </a:path>
              <a:path w="219710" h="311150">
                <a:moveTo>
                  <a:pt x="210538" y="57112"/>
                </a:moveTo>
                <a:lnTo>
                  <a:pt x="117654" y="57112"/>
                </a:lnTo>
                <a:lnTo>
                  <a:pt x="132970" y="60542"/>
                </a:lnTo>
                <a:lnTo>
                  <a:pt x="144471" y="67364"/>
                </a:lnTo>
                <a:lnTo>
                  <a:pt x="152395" y="77324"/>
                </a:lnTo>
                <a:lnTo>
                  <a:pt x="156976" y="90167"/>
                </a:lnTo>
                <a:lnTo>
                  <a:pt x="158450" y="105638"/>
                </a:lnTo>
                <a:lnTo>
                  <a:pt x="157338" y="218833"/>
                </a:lnTo>
                <a:lnTo>
                  <a:pt x="120705" y="252553"/>
                </a:lnTo>
                <a:lnTo>
                  <a:pt x="101419" y="253946"/>
                </a:lnTo>
                <a:lnTo>
                  <a:pt x="210527" y="253946"/>
                </a:lnTo>
                <a:lnTo>
                  <a:pt x="219082" y="205409"/>
                </a:lnTo>
                <a:lnTo>
                  <a:pt x="219099" y="105638"/>
                </a:lnTo>
                <a:lnTo>
                  <a:pt x="218244" y="88937"/>
                </a:lnTo>
                <a:lnTo>
                  <a:pt x="215754" y="73557"/>
                </a:lnTo>
                <a:lnTo>
                  <a:pt x="211674" y="59626"/>
                </a:lnTo>
                <a:lnTo>
                  <a:pt x="210538" y="57112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6170025" y="2462259"/>
            <a:ext cx="219710" cy="311150"/>
          </a:xfrm>
          <a:custGeom>
            <a:avLst/>
            <a:gdLst/>
            <a:ahLst/>
            <a:cxnLst/>
            <a:rect l="l" t="t" r="r" b="b"/>
            <a:pathLst>
              <a:path w="219710" h="311150">
                <a:moveTo>
                  <a:pt x="109364" y="0"/>
                </a:moveTo>
                <a:lnTo>
                  <a:pt x="63024" y="6712"/>
                </a:lnTo>
                <a:lnTo>
                  <a:pt x="28678" y="26699"/>
                </a:lnTo>
                <a:lnTo>
                  <a:pt x="7331" y="59870"/>
                </a:lnTo>
                <a:lnTo>
                  <a:pt x="17" y="105638"/>
                </a:lnTo>
                <a:lnTo>
                  <a:pt x="0" y="205409"/>
                </a:lnTo>
                <a:lnTo>
                  <a:pt x="852" y="222100"/>
                </a:lnTo>
                <a:lnTo>
                  <a:pt x="13053" y="263893"/>
                </a:lnTo>
                <a:lnTo>
                  <a:pt x="38921" y="292586"/>
                </a:lnTo>
                <a:lnTo>
                  <a:pt x="77468" y="308087"/>
                </a:lnTo>
                <a:lnTo>
                  <a:pt x="109721" y="311048"/>
                </a:lnTo>
                <a:lnTo>
                  <a:pt x="126441" y="310291"/>
                </a:lnTo>
                <a:lnTo>
                  <a:pt x="168901" y="299143"/>
                </a:lnTo>
                <a:lnTo>
                  <a:pt x="199029" y="274754"/>
                </a:lnTo>
                <a:lnTo>
                  <a:pt x="210527" y="253946"/>
                </a:lnTo>
                <a:lnTo>
                  <a:pt x="101419" y="253946"/>
                </a:lnTo>
                <a:lnTo>
                  <a:pt x="86108" y="250513"/>
                </a:lnTo>
                <a:lnTo>
                  <a:pt x="74610" y="243687"/>
                </a:lnTo>
                <a:lnTo>
                  <a:pt x="66689" y="233724"/>
                </a:lnTo>
                <a:lnTo>
                  <a:pt x="62109" y="220880"/>
                </a:lnTo>
                <a:lnTo>
                  <a:pt x="60635" y="205409"/>
                </a:lnTo>
                <a:lnTo>
                  <a:pt x="61744" y="92231"/>
                </a:lnTo>
                <a:lnTo>
                  <a:pt x="98369" y="58506"/>
                </a:lnTo>
                <a:lnTo>
                  <a:pt x="117654" y="57112"/>
                </a:lnTo>
                <a:lnTo>
                  <a:pt x="210538" y="57112"/>
                </a:lnTo>
                <a:lnTo>
                  <a:pt x="206038" y="47147"/>
                </a:lnTo>
                <a:lnTo>
                  <a:pt x="180168" y="18458"/>
                </a:lnTo>
                <a:lnTo>
                  <a:pt x="141619" y="2960"/>
                </a:lnTo>
                <a:lnTo>
                  <a:pt x="126123" y="740"/>
                </a:lnTo>
                <a:lnTo>
                  <a:pt x="109364" y="0"/>
                </a:lnTo>
                <a:close/>
              </a:path>
              <a:path w="219710" h="311150">
                <a:moveTo>
                  <a:pt x="210538" y="57112"/>
                </a:moveTo>
                <a:lnTo>
                  <a:pt x="117654" y="57112"/>
                </a:lnTo>
                <a:lnTo>
                  <a:pt x="132970" y="60542"/>
                </a:lnTo>
                <a:lnTo>
                  <a:pt x="144471" y="67364"/>
                </a:lnTo>
                <a:lnTo>
                  <a:pt x="152395" y="77324"/>
                </a:lnTo>
                <a:lnTo>
                  <a:pt x="156976" y="90167"/>
                </a:lnTo>
                <a:lnTo>
                  <a:pt x="158450" y="105638"/>
                </a:lnTo>
                <a:lnTo>
                  <a:pt x="157338" y="218833"/>
                </a:lnTo>
                <a:lnTo>
                  <a:pt x="120705" y="252553"/>
                </a:lnTo>
                <a:lnTo>
                  <a:pt x="101419" y="253946"/>
                </a:lnTo>
                <a:lnTo>
                  <a:pt x="210527" y="253946"/>
                </a:lnTo>
                <a:lnTo>
                  <a:pt x="219082" y="205409"/>
                </a:lnTo>
                <a:lnTo>
                  <a:pt x="219099" y="105638"/>
                </a:lnTo>
                <a:lnTo>
                  <a:pt x="218244" y="88937"/>
                </a:lnTo>
                <a:lnTo>
                  <a:pt x="215754" y="73557"/>
                </a:lnTo>
                <a:lnTo>
                  <a:pt x="211674" y="59626"/>
                </a:lnTo>
                <a:lnTo>
                  <a:pt x="210538" y="57112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6666515" y="2465193"/>
            <a:ext cx="207010" cy="305435"/>
          </a:xfrm>
          <a:custGeom>
            <a:avLst/>
            <a:gdLst/>
            <a:ahLst/>
            <a:cxnLst/>
            <a:rect l="l" t="t" r="r" b="b"/>
            <a:pathLst>
              <a:path w="207009" h="305435">
                <a:moveTo>
                  <a:pt x="97332" y="0"/>
                </a:moveTo>
                <a:lnTo>
                  <a:pt x="0" y="0"/>
                </a:lnTo>
                <a:lnTo>
                  <a:pt x="0" y="305181"/>
                </a:lnTo>
                <a:lnTo>
                  <a:pt x="115925" y="304866"/>
                </a:lnTo>
                <a:lnTo>
                  <a:pt x="161241" y="295211"/>
                </a:lnTo>
                <a:lnTo>
                  <a:pt x="196435" y="260652"/>
                </a:lnTo>
                <a:lnTo>
                  <a:pt x="198995" y="253834"/>
                </a:lnTo>
                <a:lnTo>
                  <a:pt x="60642" y="253834"/>
                </a:lnTo>
                <a:lnTo>
                  <a:pt x="60642" y="172161"/>
                </a:lnTo>
                <a:lnTo>
                  <a:pt x="199699" y="172161"/>
                </a:lnTo>
                <a:lnTo>
                  <a:pt x="195658" y="163511"/>
                </a:lnTo>
                <a:lnTo>
                  <a:pt x="188761" y="152902"/>
                </a:lnTo>
                <a:lnTo>
                  <a:pt x="180254" y="142925"/>
                </a:lnTo>
                <a:lnTo>
                  <a:pt x="170127" y="133482"/>
                </a:lnTo>
                <a:lnTo>
                  <a:pt x="176949" y="125053"/>
                </a:lnTo>
                <a:lnTo>
                  <a:pt x="180095" y="119329"/>
                </a:lnTo>
                <a:lnTo>
                  <a:pt x="60642" y="119329"/>
                </a:lnTo>
                <a:lnTo>
                  <a:pt x="60642" y="51358"/>
                </a:lnTo>
                <a:lnTo>
                  <a:pt x="185081" y="51358"/>
                </a:lnTo>
                <a:lnTo>
                  <a:pt x="183277" y="46120"/>
                </a:lnTo>
                <a:lnTo>
                  <a:pt x="159463" y="15804"/>
                </a:lnTo>
                <a:lnTo>
                  <a:pt x="123580" y="1920"/>
                </a:lnTo>
                <a:lnTo>
                  <a:pt x="110534" y="429"/>
                </a:lnTo>
                <a:lnTo>
                  <a:pt x="97332" y="0"/>
                </a:lnTo>
                <a:close/>
              </a:path>
              <a:path w="207009" h="305435">
                <a:moveTo>
                  <a:pt x="199699" y="172161"/>
                </a:moveTo>
                <a:lnTo>
                  <a:pt x="60642" y="172161"/>
                </a:lnTo>
                <a:lnTo>
                  <a:pt x="108062" y="172571"/>
                </a:lnTo>
                <a:lnTo>
                  <a:pt x="122764" y="175627"/>
                </a:lnTo>
                <a:lnTo>
                  <a:pt x="133393" y="181922"/>
                </a:lnTo>
                <a:lnTo>
                  <a:pt x="140351" y="191761"/>
                </a:lnTo>
                <a:lnTo>
                  <a:pt x="144038" y="205445"/>
                </a:lnTo>
                <a:lnTo>
                  <a:pt x="144858" y="223280"/>
                </a:lnTo>
                <a:lnTo>
                  <a:pt x="140478" y="236187"/>
                </a:lnTo>
                <a:lnTo>
                  <a:pt x="132181" y="245786"/>
                </a:lnTo>
                <a:lnTo>
                  <a:pt x="119688" y="251771"/>
                </a:lnTo>
                <a:lnTo>
                  <a:pt x="102717" y="253834"/>
                </a:lnTo>
                <a:lnTo>
                  <a:pt x="198995" y="253834"/>
                </a:lnTo>
                <a:lnTo>
                  <a:pt x="201183" y="248007"/>
                </a:lnTo>
                <a:lnTo>
                  <a:pt x="204448" y="233720"/>
                </a:lnTo>
                <a:lnTo>
                  <a:pt x="206297" y="217771"/>
                </a:lnTo>
                <a:lnTo>
                  <a:pt x="206799" y="200141"/>
                </a:lnTo>
                <a:lnTo>
                  <a:pt x="204667" y="187030"/>
                </a:lnTo>
                <a:lnTo>
                  <a:pt x="200957" y="174854"/>
                </a:lnTo>
                <a:lnTo>
                  <a:pt x="199699" y="172161"/>
                </a:lnTo>
                <a:close/>
              </a:path>
              <a:path w="207009" h="305435">
                <a:moveTo>
                  <a:pt x="185081" y="51358"/>
                </a:moveTo>
                <a:lnTo>
                  <a:pt x="60642" y="51358"/>
                </a:lnTo>
                <a:lnTo>
                  <a:pt x="105819" y="51880"/>
                </a:lnTo>
                <a:lnTo>
                  <a:pt x="117570" y="56114"/>
                </a:lnTo>
                <a:lnTo>
                  <a:pt x="125399" y="64854"/>
                </a:lnTo>
                <a:lnTo>
                  <a:pt x="129587" y="78406"/>
                </a:lnTo>
                <a:lnTo>
                  <a:pt x="130412" y="97074"/>
                </a:lnTo>
                <a:lnTo>
                  <a:pt x="125142" y="109186"/>
                </a:lnTo>
                <a:lnTo>
                  <a:pt x="114749" y="116730"/>
                </a:lnTo>
                <a:lnTo>
                  <a:pt x="98310" y="119329"/>
                </a:lnTo>
                <a:lnTo>
                  <a:pt x="180095" y="119329"/>
                </a:lnTo>
                <a:lnTo>
                  <a:pt x="182489" y="114971"/>
                </a:lnTo>
                <a:lnTo>
                  <a:pt x="186577" y="102851"/>
                </a:lnTo>
                <a:lnTo>
                  <a:pt x="189040" y="88306"/>
                </a:lnTo>
                <a:lnTo>
                  <a:pt x="189708" y="70947"/>
                </a:lnTo>
                <a:lnTo>
                  <a:pt x="187398" y="58084"/>
                </a:lnTo>
                <a:lnTo>
                  <a:pt x="185081" y="51358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6415307" y="2465193"/>
            <a:ext cx="224790" cy="305435"/>
          </a:xfrm>
          <a:custGeom>
            <a:avLst/>
            <a:gdLst/>
            <a:ahLst/>
            <a:cxnLst/>
            <a:rect l="l" t="t" r="r" b="b"/>
            <a:pathLst>
              <a:path w="224790" h="305435">
                <a:moveTo>
                  <a:pt x="138404" y="55270"/>
                </a:moveTo>
                <a:lnTo>
                  <a:pt x="77749" y="55270"/>
                </a:lnTo>
                <a:lnTo>
                  <a:pt x="77749" y="305181"/>
                </a:lnTo>
                <a:lnTo>
                  <a:pt x="138404" y="305181"/>
                </a:lnTo>
                <a:lnTo>
                  <a:pt x="138404" y="55270"/>
                </a:lnTo>
                <a:close/>
              </a:path>
              <a:path w="224790" h="305435">
                <a:moveTo>
                  <a:pt x="224269" y="0"/>
                </a:moveTo>
                <a:lnTo>
                  <a:pt x="0" y="0"/>
                </a:lnTo>
                <a:lnTo>
                  <a:pt x="0" y="55270"/>
                </a:lnTo>
                <a:lnTo>
                  <a:pt x="202145" y="55270"/>
                </a:lnTo>
                <a:lnTo>
                  <a:pt x="224269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5705624" y="2465188"/>
            <a:ext cx="185420" cy="305435"/>
          </a:xfrm>
          <a:custGeom>
            <a:avLst/>
            <a:gdLst/>
            <a:ahLst/>
            <a:cxnLst/>
            <a:rect l="l" t="t" r="r" b="b"/>
            <a:pathLst>
              <a:path w="185420" h="305435">
                <a:moveTo>
                  <a:pt x="185381" y="0"/>
                </a:moveTo>
                <a:lnTo>
                  <a:pt x="0" y="0"/>
                </a:lnTo>
                <a:lnTo>
                  <a:pt x="0" y="305180"/>
                </a:lnTo>
                <a:lnTo>
                  <a:pt x="60642" y="305180"/>
                </a:lnTo>
                <a:lnTo>
                  <a:pt x="60642" y="178523"/>
                </a:lnTo>
                <a:lnTo>
                  <a:pt x="166281" y="178523"/>
                </a:lnTo>
                <a:lnTo>
                  <a:pt x="166281" y="123736"/>
                </a:lnTo>
                <a:lnTo>
                  <a:pt x="60642" y="123736"/>
                </a:lnTo>
                <a:lnTo>
                  <a:pt x="60642" y="55270"/>
                </a:lnTo>
                <a:lnTo>
                  <a:pt x="163067" y="55270"/>
                </a:lnTo>
                <a:lnTo>
                  <a:pt x="18538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7167337" y="2465184"/>
            <a:ext cx="165100" cy="305435"/>
          </a:xfrm>
          <a:custGeom>
            <a:avLst/>
            <a:gdLst/>
            <a:ahLst/>
            <a:cxnLst/>
            <a:rect l="l" t="t" r="r" b="b"/>
            <a:pathLst>
              <a:path w="165100" h="305435">
                <a:moveTo>
                  <a:pt x="60642" y="0"/>
                </a:moveTo>
                <a:lnTo>
                  <a:pt x="0" y="0"/>
                </a:lnTo>
                <a:lnTo>
                  <a:pt x="0" y="305168"/>
                </a:lnTo>
                <a:lnTo>
                  <a:pt x="142976" y="305168"/>
                </a:lnTo>
                <a:lnTo>
                  <a:pt x="165049" y="250393"/>
                </a:lnTo>
                <a:lnTo>
                  <a:pt x="60642" y="250393"/>
                </a:lnTo>
                <a:lnTo>
                  <a:pt x="60642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7358574" y="2465184"/>
            <a:ext cx="165100" cy="305435"/>
          </a:xfrm>
          <a:custGeom>
            <a:avLst/>
            <a:gdLst/>
            <a:ahLst/>
            <a:cxnLst/>
            <a:rect l="l" t="t" r="r" b="b"/>
            <a:pathLst>
              <a:path w="165100" h="305435">
                <a:moveTo>
                  <a:pt x="60642" y="0"/>
                </a:moveTo>
                <a:lnTo>
                  <a:pt x="0" y="0"/>
                </a:lnTo>
                <a:lnTo>
                  <a:pt x="0" y="305168"/>
                </a:lnTo>
                <a:lnTo>
                  <a:pt x="142976" y="305168"/>
                </a:lnTo>
                <a:lnTo>
                  <a:pt x="165049" y="250393"/>
                </a:lnTo>
                <a:lnTo>
                  <a:pt x="60642" y="250393"/>
                </a:lnTo>
                <a:lnTo>
                  <a:pt x="60642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6895270" y="2465355"/>
            <a:ext cx="242570" cy="305435"/>
          </a:xfrm>
          <a:custGeom>
            <a:avLst/>
            <a:gdLst/>
            <a:ahLst/>
            <a:cxnLst/>
            <a:rect l="l" t="t" r="r" b="b"/>
            <a:pathLst>
              <a:path w="242570" h="305435">
                <a:moveTo>
                  <a:pt x="152095" y="0"/>
                </a:moveTo>
                <a:lnTo>
                  <a:pt x="88036" y="0"/>
                </a:lnTo>
                <a:lnTo>
                  <a:pt x="0" y="305181"/>
                </a:lnTo>
                <a:lnTo>
                  <a:pt x="61620" y="305181"/>
                </a:lnTo>
                <a:lnTo>
                  <a:pt x="77762" y="242087"/>
                </a:lnTo>
                <a:lnTo>
                  <a:pt x="223865" y="242087"/>
                </a:lnTo>
                <a:lnTo>
                  <a:pt x="207916" y="188290"/>
                </a:lnTo>
                <a:lnTo>
                  <a:pt x="92443" y="188290"/>
                </a:lnTo>
                <a:lnTo>
                  <a:pt x="119329" y="85102"/>
                </a:lnTo>
                <a:lnTo>
                  <a:pt x="177324" y="85102"/>
                </a:lnTo>
                <a:lnTo>
                  <a:pt x="152095" y="0"/>
                </a:lnTo>
                <a:close/>
              </a:path>
              <a:path w="242570" h="305435">
                <a:moveTo>
                  <a:pt x="223865" y="242087"/>
                </a:moveTo>
                <a:lnTo>
                  <a:pt x="160908" y="242087"/>
                </a:lnTo>
                <a:lnTo>
                  <a:pt x="177533" y="305181"/>
                </a:lnTo>
                <a:lnTo>
                  <a:pt x="242569" y="305181"/>
                </a:lnTo>
                <a:lnTo>
                  <a:pt x="223865" y="242087"/>
                </a:lnTo>
                <a:close/>
              </a:path>
              <a:path w="242570" h="305435">
                <a:moveTo>
                  <a:pt x="177324" y="85102"/>
                </a:moveTo>
                <a:lnTo>
                  <a:pt x="120307" y="85102"/>
                </a:lnTo>
                <a:lnTo>
                  <a:pt x="146723" y="188290"/>
                </a:lnTo>
                <a:lnTo>
                  <a:pt x="207916" y="188290"/>
                </a:lnTo>
                <a:lnTo>
                  <a:pt x="177324" y="85102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2" name="object 292"/>
          <p:cNvSpPr txBox="1"/>
          <p:nvPr/>
        </p:nvSpPr>
        <p:spPr>
          <a:xfrm>
            <a:off x="346777" y="3547847"/>
            <a:ext cx="9858768" cy="1474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820"/>
              </a:lnSpc>
              <a:tabLst>
                <a:tab pos="1729739" algn="l"/>
                <a:tab pos="4215130" algn="l"/>
              </a:tabLst>
            </a:pPr>
            <a:r>
              <a:rPr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</a:t>
            </a:r>
            <a:r>
              <a:rPr lang="en-US"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en-US"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endParaRPr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660"/>
              </a:lnSpc>
            </a:pPr>
            <a:r>
              <a:rPr sz="44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21-22 Review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1669555"/>
            <a:ext cx="5161280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&amp; Long-Term Goals 22/23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712340" y="2409825"/>
            <a:ext cx="4786760" cy="3785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7480">
              <a:lnSpc>
                <a:spcPct val="100000"/>
              </a:lnSpc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proposals set out in this vision </a:t>
            </a:r>
            <a:r>
              <a:rPr sz="12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the experience gained from season 21-22 and the strategies and tactics that may be utilised to overcome the various</a:t>
            </a:r>
            <a:r>
              <a:rPr lang="en-US" sz="1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presented and the changing demographics and increased commitments of the British Army.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4135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Season 2022/23 we will continue to ensure maximum participation and registration at Unit and Corps level across all areas of the game.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559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upon the success of the Army 6s and Edwards Cup </a:t>
            </a:r>
            <a:r>
              <a:rPr sz="12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finals we will seek opportunities to play our finals at local civilian football grounds, tying such events where we can to Army sport outreach.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will, in conjunction with our Single Service partners, expand the reach of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Soldiers’ Game to our retired community, creating the conditions for Veteran’s football at both a local and Inter Service level.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98805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mature our commitment to Safeguarding, Diversity and Inclusion construct in line with FA guidelines.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good governance and sound management will retain our position as one of the pre-eminent counties in the FA.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expand our sponsorship base.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5581103" y="1782203"/>
            <a:ext cx="4430598" cy="44305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9972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Army Football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Plan – Season 2022/23</a:t>
            </a:r>
          </a:p>
        </p:txBody>
      </p:sp>
      <p:sp>
        <p:nvSpPr>
          <p:cNvPr id="285" name="object 285"/>
          <p:cNvSpPr txBox="1"/>
          <p:nvPr/>
        </p:nvSpPr>
        <p:spPr>
          <a:xfrm>
            <a:off x="8293842" y="7039303"/>
            <a:ext cx="195505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&amp; Long-Term Goals 22/23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733425"/>
            <a:ext cx="338582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dirty="0">
                <a:solidFill>
                  <a:srgbClr val="FF0014"/>
                </a:solidFill>
                <a:latin typeface="FS Dillon"/>
                <a:cs typeface="FS Dillon"/>
              </a:rPr>
              <a:t>21/22 Achievements</a:t>
            </a:r>
            <a:endParaRPr sz="2500" dirty="0">
              <a:latin typeface="FS Dillon"/>
              <a:cs typeface="FS Dillon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698500" y="2784305"/>
            <a:ext cx="4724400" cy="1862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</a:t>
            </a:r>
            <a:r>
              <a:rPr sz="1100" b="1" spc="3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successfully promoted from level 7-6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</a:t>
            </a:r>
            <a:r>
              <a:rPr sz="1100" b="1" spc="3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successfully promoted from level 6-5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 marR="5080" indent="-241300">
              <a:lnSpc>
                <a:spcPct val="100000"/>
              </a:lnSpc>
              <a:tabLst>
                <a:tab pos="253365" algn="l"/>
              </a:tabLst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 marR="5080" indent="-241300">
              <a:lnSpc>
                <a:spcPct val="100000"/>
              </a:lnSpc>
              <a:tabLst>
                <a:tab pos="253365" algn="l"/>
              </a:tabLst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	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nominated to the Football Association for promotion to level 4, all 5 were successful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7650" marR="821055" indent="-235585">
              <a:lnSpc>
                <a:spcPct val="100000"/>
              </a:lnSpc>
              <a:tabLst>
                <a:tab pos="247015" algn="l"/>
              </a:tabLst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7650" marR="821055" indent="-235585">
              <a:lnSpc>
                <a:spcPct val="100000"/>
              </a:lnSpc>
              <a:tabLst>
                <a:tab pos="247015" algn="l"/>
              </a:tabLst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promoted to the Step One Assistant Referee List (Vanarama National League Premier)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47015" algn="l"/>
              </a:tabLst>
            </a:pPr>
            <a:endParaRPr lang="en-US" sz="1100" b="1" dirty="0">
              <a:solidFill>
                <a:srgbClr val="ED1C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tabLst>
                <a:tab pos="247015" algn="l"/>
              </a:tabLst>
            </a:pPr>
            <a:r>
              <a:rPr sz="11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Referees successfully promoted from level 3-2B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1155700" y="6416159"/>
            <a:ext cx="38100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 Standard Foundation Stage</a:t>
            </a:r>
            <a:r>
              <a:rPr sz="1200" b="1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5581103" y="1782203"/>
            <a:ext cx="4430598" cy="44305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921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– Season 2022/23</a:t>
            </a:r>
          </a:p>
        </p:txBody>
      </p:sp>
      <p:sp>
        <p:nvSpPr>
          <p:cNvPr id="288" name="object 288"/>
          <p:cNvSpPr txBox="1"/>
          <p:nvPr/>
        </p:nvSpPr>
        <p:spPr>
          <a:xfrm>
            <a:off x="8876984" y="7039304"/>
            <a:ext cx="149891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21/22 Achievements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2" name="object 2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92039"/>
              </p:ext>
            </p:extLst>
          </p:nvPr>
        </p:nvGraphicFramePr>
        <p:xfrm>
          <a:off x="676275" y="1434707"/>
          <a:ext cx="4904828" cy="1147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1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18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Registered Male Players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en-US"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11,577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Registered Female Players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en-US"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sz="1200" spc="45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Recruitment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</a:t>
                      </a:r>
                      <a:r>
                        <a:rPr lang="en-US"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Retention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Conversion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Referee Progression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Target:</a:t>
                      </a:r>
                      <a:r>
                        <a:rPr sz="1200" spc="45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Achieved: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4" name="object 2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658860"/>
              </p:ext>
            </p:extLst>
          </p:nvPr>
        </p:nvGraphicFramePr>
        <p:xfrm>
          <a:off x="1133475" y="5085199"/>
          <a:ext cx="3810000" cy="1193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139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Clubs:   </a:t>
                      </a:r>
                      <a:r>
                        <a:rPr sz="1200" b="1" spc="3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Teams:  </a:t>
                      </a:r>
                      <a:r>
                        <a:rPr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"/>
                        </a:spcBef>
                      </a:pPr>
                      <a:endParaRPr sz="12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and Minor Units Cup Entries:</a:t>
                      </a:r>
                      <a:r>
                        <a:rPr lang="en-US"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hu-HU"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 Cup Entries:</a:t>
                      </a:r>
                      <a:r>
                        <a:rPr lang="en-US" sz="12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  <a:r>
                        <a:rPr lang="hu-HU" sz="1200" b="1" dirty="0">
                          <a:solidFill>
                            <a:srgbClr val="ED1C2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</a:pPr>
                      <a:endParaRPr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1982496"/>
            <a:ext cx="4992370" cy="503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Plan/Long Term Goals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2868196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22168" y="317807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822168" y="3673387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822168" y="4179570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822168" y="469582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822168" y="5322570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 txBox="1"/>
          <p:nvPr/>
        </p:nvSpPr>
        <p:spPr>
          <a:xfrm>
            <a:off x="973908" y="2831313"/>
            <a:ext cx="4150360" cy="2964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Veteran’s Football.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2555"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all Trustees in the undertaking of their duties, ensure necessary MS recognition is provided.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work towards achieving the Code of Governance Compliance. </a:t>
            </a:r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 further sponsorship opportunities in, as yet untapped areas of the game. </a:t>
            </a:r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endParaRPr lang="en-US" sz="11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conjunction with Army FA Secretary, ensure good governance of the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FA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office, with particular reference to finance and assurance.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15290"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the development of an Engagement and Media plan for Army FA, to include social media presence and Trustee accounts.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5581103" y="1782203"/>
            <a:ext cx="4430598" cy="44305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6162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1" name="object 291"/>
          <p:cNvSpPr txBox="1"/>
          <p:nvPr/>
        </p:nvSpPr>
        <p:spPr>
          <a:xfrm>
            <a:off x="8340703" y="7039303"/>
            <a:ext cx="195899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Plan/Long Term Goals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object 292"/>
          <p:cNvSpPr txBox="1"/>
          <p:nvPr/>
        </p:nvSpPr>
        <p:spPr>
          <a:xfrm>
            <a:off x="444500" y="851042"/>
            <a:ext cx="5694680" cy="59503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1655" marR="407670">
              <a:lnSpc>
                <a:spcPct val="1000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awareness of FA Governing Body initiatives and events wrt D&amp;I, setting conditions for Army FA involvement where possible.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algn="just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progress Army FA’s D&amp;I maturity commensurate with FA expectations.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826135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benchmarking within the Sports Equality Standard Scheme with the aim of achieving the Preliminary Sports Equality Standard Award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 currently have the Foundation Level Award).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1499870">
              <a:lnSpc>
                <a:spcPct val="100000"/>
              </a:lnSpc>
              <a:spcBef>
                <a:spcPts val="99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Football is committed to safeguarding and protecting children, young people and adults at risk.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843280" algn="just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Individually and collectively, we are signed up to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Affiliated Football’s Policies and Procedures and we are committed to achieving The FA’s Safeguarding Operating Standard for County FAs.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113030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recognise our collective and individual safeguarding responsibilities and accountabilities.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(Grassroots) Football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deliver Flexible playing opportunities for all in order to increase participation in Unit Football. </a:t>
            </a:r>
          </a:p>
          <a:p>
            <a:pPr marL="541655" marR="348615" algn="just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deliver Inclusive playing opportunities for all in order to increase participation in Unit Football. </a:t>
            </a:r>
            <a:endParaRPr lang="en-US" sz="110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deliver Accessible playing opportunities for all in order to increase participation in Unit Football. </a:t>
            </a:r>
          </a:p>
          <a:p>
            <a:pPr marL="541655" marR="348615" algn="r">
              <a:spcBef>
                <a:spcPts val="235"/>
              </a:spcBef>
            </a:pPr>
            <a:endParaRPr lang="en-US" sz="1100" b="0" i="0" u="none" strike="noStrike" baseline="0" dirty="0">
              <a:solidFill>
                <a:srgbClr val="57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348615" algn="just">
              <a:spcBef>
                <a:spcPts val="235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the support to the regional secretaries in order to fulfil the above and ensure they receive the necessary recognition.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1" name="object 281"/>
          <p:cNvSpPr txBox="1"/>
          <p:nvPr/>
        </p:nvSpPr>
        <p:spPr>
          <a:xfrm>
            <a:off x="444500" y="276225"/>
            <a:ext cx="3649979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Inclusion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89535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3" name="object 283"/>
          <p:cNvSpPr/>
          <p:nvPr/>
        </p:nvSpPr>
        <p:spPr>
          <a:xfrm>
            <a:off x="822168" y="1364698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4" name="object 284"/>
          <p:cNvSpPr/>
          <p:nvPr/>
        </p:nvSpPr>
        <p:spPr>
          <a:xfrm>
            <a:off x="822168" y="1665816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5" name="object 285"/>
          <p:cNvSpPr/>
          <p:nvPr/>
        </p:nvSpPr>
        <p:spPr>
          <a:xfrm>
            <a:off x="822168" y="2758410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6" name="object 286"/>
          <p:cNvSpPr/>
          <p:nvPr/>
        </p:nvSpPr>
        <p:spPr>
          <a:xfrm>
            <a:off x="822166" y="322028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7" name="object 287"/>
          <p:cNvSpPr/>
          <p:nvPr/>
        </p:nvSpPr>
        <p:spPr>
          <a:xfrm>
            <a:off x="822166" y="385100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8" name="object 288"/>
          <p:cNvSpPr/>
          <p:nvPr/>
        </p:nvSpPr>
        <p:spPr>
          <a:xfrm>
            <a:off x="836605" y="4794828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9" name="object 289"/>
          <p:cNvSpPr/>
          <p:nvPr/>
        </p:nvSpPr>
        <p:spPr>
          <a:xfrm>
            <a:off x="839455" y="537004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/>
          <p:nvPr/>
        </p:nvSpPr>
        <p:spPr>
          <a:xfrm>
            <a:off x="840256" y="5902522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291"/>
          <p:cNvSpPr/>
          <p:nvPr/>
        </p:nvSpPr>
        <p:spPr>
          <a:xfrm>
            <a:off x="837866" y="644842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4" name="object 294"/>
          <p:cNvSpPr/>
          <p:nvPr/>
        </p:nvSpPr>
        <p:spPr>
          <a:xfrm>
            <a:off x="5804217" y="1782203"/>
            <a:ext cx="4430585" cy="443057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5" name="object 295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4"/>
            <a:ext cx="24638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6" name="object 296"/>
          <p:cNvSpPr txBox="1"/>
          <p:nvPr/>
        </p:nvSpPr>
        <p:spPr>
          <a:xfrm>
            <a:off x="7002640" y="7039303"/>
            <a:ext cx="337326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and Inclusion, Safeguarding, Unit (Grassroots) Football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0" name="object 290"/>
          <p:cNvSpPr txBox="1"/>
          <p:nvPr/>
        </p:nvSpPr>
        <p:spPr>
          <a:xfrm>
            <a:off x="444500" y="1483928"/>
            <a:ext cx="5664200" cy="5075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1655" marR="5080">
              <a:lnSpc>
                <a:spcPct val="1000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women’s grassroots football at Unit level whilst continuing to enhance our successes within the Inter-Corps Leagues and Cup Competitions.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123825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 the reach of Army representative football across all parts of the UK through carefully selected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fixtures and locations.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Football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621665">
              <a:lnSpc>
                <a:spcPct val="100000"/>
              </a:lnSpc>
              <a:spcBef>
                <a:spcPts val="99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Widen the reach of Army representative football across all parts of the UK through carefully selected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fixtures and locations.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52451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professionalise the representative set-up and player experience </a:t>
            </a:r>
            <a:br>
              <a:rPr lang="en-US"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facilitate development as players, as a team and most importantly, </a:t>
            </a:r>
            <a:br>
              <a:rPr lang="en-US"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people.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59182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closer relationships across all representative sides to facilitate mentoring, learning and development opportunities and share ideas and best practice.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Reserves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655" marR="618490">
              <a:spcBef>
                <a:spcPts val="990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Reserve football to be selected as the </a:t>
            </a:r>
            <a:r>
              <a:rPr lang="en-US" sz="1100" b="0" i="0" u="none" strike="noStrike" baseline="0" dirty="0" err="1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participate in a funded OS </a:t>
            </a:r>
            <a:r>
              <a:rPr lang="en-US" sz="1100" b="0" i="0" u="none" strike="noStrike" baseline="0" dirty="0" err="1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1100" b="0" i="0" u="none" strike="noStrike" baseline="0" dirty="0">
                <a:solidFill>
                  <a:srgbClr val="57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- possibly the Balkans. </a:t>
            </a:r>
          </a:p>
          <a:p>
            <a:pPr marL="541655" marR="618490">
              <a:spcBef>
                <a:spcPts val="990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FS Dillon" panose="02000506030000020004" pitchFamily="2" charset="0"/>
              </a:rPr>
              <a:t>Staff succession strategy - looking at the future especially in terms of senior leadership team. </a:t>
            </a:r>
          </a:p>
          <a:p>
            <a:pPr marL="541655" marR="618490">
              <a:spcBef>
                <a:spcPts val="990"/>
              </a:spcBef>
            </a:pPr>
            <a:r>
              <a:rPr lang="en-US" sz="1100" b="0" i="0" u="none" strike="noStrike" baseline="0" dirty="0">
                <a:solidFill>
                  <a:srgbClr val="57585A"/>
                </a:solidFill>
                <a:latin typeface="FS Dillon" panose="02000506030000020004" pitchFamily="2" charset="0"/>
              </a:rPr>
              <a:t>Formal recognition of the Army Reserve Men’s Master’s Team. 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/>
          <p:nvPr/>
        </p:nvSpPr>
        <p:spPr>
          <a:xfrm>
            <a:off x="444500" y="909112"/>
            <a:ext cx="2899410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Football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153795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22168" y="201357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2168" y="319963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2168" y="366286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2168" y="427341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22168" y="5465987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22168" y="594561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22168" y="6405082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804217" y="1782203"/>
            <a:ext cx="4430585" cy="443057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4638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4" name="object 294"/>
          <p:cNvSpPr txBox="1"/>
          <p:nvPr/>
        </p:nvSpPr>
        <p:spPr>
          <a:xfrm>
            <a:off x="7203679" y="7039303"/>
            <a:ext cx="317222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Women’s Football, Representative Football, Army Reserves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/>
          <p:nvPr/>
        </p:nvSpPr>
        <p:spPr>
          <a:xfrm>
            <a:off x="444500" y="2409825"/>
            <a:ext cx="3503929" cy="45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b="1" dirty="0">
                <a:solidFill>
                  <a:srgbClr val="FF00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 Development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2168" y="3209061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22168" y="370181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2168" y="414862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2168" y="4772025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 txBox="1"/>
          <p:nvPr/>
        </p:nvSpPr>
        <p:spPr>
          <a:xfrm>
            <a:off x="973908" y="3172176"/>
            <a:ext cx="4462780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07975">
              <a:lnSpc>
                <a:spcPct val="1000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participation via more formats of the game including Futsal, 7 v 7’s, Walking Football and Master’s Football.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8542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 education relevant to the requirements of the adult 11 v 11 game at Unit, Corps and Representative level.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and mentoring for new coaches (incorporating 11 v 11 and wider formats), with positive action to enhance diversity and the Women’s game.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52755" indent="21590">
              <a:lnSpc>
                <a:spcPct val="1000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the target for 70% of Adult teams to be within an England Football Accredited Club by June 2024.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5804217" y="1785137"/>
            <a:ext cx="4430582" cy="442763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4"/>
            <a:ext cx="23876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89" name="object 289"/>
          <p:cNvSpPr txBox="1"/>
          <p:nvPr/>
        </p:nvSpPr>
        <p:spPr>
          <a:xfrm>
            <a:off x="8851076" y="7039304"/>
            <a:ext cx="152482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 Development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6463" y="595579"/>
            <a:ext cx="77901" cy="111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63357" y="697001"/>
            <a:ext cx="23380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2972" y="652628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3214" y="658580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13431" y="665572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363" y="672628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95511" y="679753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7016" y="686252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231" y="702871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9170" y="692038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2628" y="6983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4406" y="704330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752" y="687925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21902" y="68197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32055" y="676017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42469" y="669676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2356" y="664103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01206" y="69365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1846" y="647556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4021" y="645485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5806" y="659827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4747" y="653228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5332" y="666722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06334" y="673395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7654" y="680158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8371" y="686578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79345" y="692179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69849" y="370025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7744" y="368604"/>
            <a:ext cx="458343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60203" y="367637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71292" y="369449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68728" y="7022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58104" y="774162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64348" y="368757"/>
            <a:ext cx="458355" cy="279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76272" y="595337"/>
            <a:ext cx="77812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4980" y="697039"/>
            <a:ext cx="21869" cy="22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561542" y="367887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800885" y="42889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78775" y="429450"/>
            <a:ext cx="2806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79191" y="42989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827289" y="420497"/>
            <a:ext cx="3225" cy="31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7761" y="4209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03460" y="4183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3588" y="420705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81097" y="416794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1189" y="420278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12149" y="43456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82077" y="394716"/>
            <a:ext cx="38214" cy="512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2839" y="3989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8038" y="420319"/>
            <a:ext cx="48082" cy="20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0809" y="43399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820" y="411064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8507" y="437822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81721" y="404075"/>
            <a:ext cx="38963" cy="409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98752" y="41169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25225" y="41408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10635" y="430997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2613" y="441996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22100" y="43289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99768" y="404837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0744" y="405960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5024" y="407758"/>
            <a:ext cx="3213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85497" y="4082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8770" y="408597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89233" y="40906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2237" y="409981"/>
            <a:ext cx="3213" cy="3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2703" y="4104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5933" y="411378"/>
            <a:ext cx="3225" cy="3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96403" y="41184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1201" y="407962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1670" y="40843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77683" y="409689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78153" y="41015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5028" y="412889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5497" y="4133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4508" y="417233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74970" y="4177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75727" y="421678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76207" y="4221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06702" y="412026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07180" y="4125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0551" y="411111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1021" y="4115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4170" y="410133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14637" y="4106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17980" y="409778"/>
            <a:ext cx="3225" cy="316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446" y="41024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1752" y="41042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2220" y="41090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5028" y="412572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5499" y="41304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27276" y="416090"/>
            <a:ext cx="3225" cy="3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27743" y="4165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25499" y="424713"/>
            <a:ext cx="3225" cy="31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25973" y="42519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88775" y="429844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803969" y="411957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1730" y="438318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33"/>
                </a:lnTo>
                <a:lnTo>
                  <a:pt x="698" y="5524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05032" y="43782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06715" y="43807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05737" y="4391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04680" y="44014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06353" y="4404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3557" y="4396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5173" y="4401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4007" y="4410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12820" y="4418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4442" y="4423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796797" y="43731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795975" y="43854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95186" y="43972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95107" y="4373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96848" y="4396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88140" y="4380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86468" y="43841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87489" y="439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88575" y="44036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86952" y="44071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89253" y="431774"/>
            <a:ext cx="33197" cy="126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17018" y="42249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06907" y="420070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05070" y="44389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2061" y="44528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89378" y="443092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83494" y="444351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96920" y="442645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783275" y="42035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8519" y="418661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21879" y="432092"/>
            <a:ext cx="2806" cy="2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2298" y="4325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01368" y="410921"/>
            <a:ext cx="3225" cy="31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1838" y="41139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1254" y="412813"/>
            <a:ext cx="3225" cy="31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1723" y="4132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1114" y="415201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1575" y="4156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0949" y="417753"/>
            <a:ext cx="3225" cy="3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1420" y="41823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0797" y="420319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1261" y="4207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73928" y="394059"/>
            <a:ext cx="57232" cy="5638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59420" y="523697"/>
            <a:ext cx="52057" cy="6536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59598" y="443738"/>
            <a:ext cx="78346" cy="9409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808786" y="461586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798413" y="46606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84133" y="458393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61134" y="435483"/>
            <a:ext cx="176568" cy="1543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810272" y="489927"/>
            <a:ext cx="124891" cy="9871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73790" y="571623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742" y="568184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858135" y="575903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58138" y="526948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876506" y="549170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94263" y="468478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2773" y="49127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89702" y="491246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2800" y="480556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89829" y="48149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02534" y="482334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4699" y="460358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86675" y="494068"/>
            <a:ext cx="25082" cy="947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80934" y="663867"/>
            <a:ext cx="86321" cy="2447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79908" y="679753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860474" y="666026"/>
            <a:ext cx="38900" cy="2231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72241" y="667590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46"/>
                </a:lnTo>
                <a:lnTo>
                  <a:pt x="2171" y="15227"/>
                </a:lnTo>
                <a:lnTo>
                  <a:pt x="4813" y="380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0458" y="65697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905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58055" y="432738"/>
            <a:ext cx="181030" cy="2406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76581" y="658318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803210" y="652119"/>
            <a:ext cx="100952" cy="1700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64743" y="64784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02510" y="647768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67625" y="619175"/>
            <a:ext cx="145808" cy="3636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844776" y="604879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76264" y="604768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851619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26412" y="535406"/>
            <a:ext cx="27851" cy="5380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29674" y="587283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0057" y="566013"/>
            <a:ext cx="16116" cy="1624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3280" y="56894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45478" y="587131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03998" y="609006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767687" y="588807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67561" y="589292"/>
            <a:ext cx="146265" cy="4091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53731" y="534857"/>
            <a:ext cx="173126" cy="17607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837006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4394" y="59628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778178" y="564574"/>
            <a:ext cx="124396" cy="14109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831648" y="669232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4185" y="670407"/>
            <a:ext cx="12014" cy="14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34394" y="61170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775933" y="67356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887727" y="673319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02465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9972" y="668351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3130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1310" y="668461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774647" y="579691"/>
            <a:ext cx="8585" cy="859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75657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6154" y="578396"/>
            <a:ext cx="8585" cy="857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87159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7571" y="580224"/>
            <a:ext cx="8585" cy="8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79857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64360" y="585533"/>
            <a:ext cx="8585" cy="85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65371" y="58700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56956" y="595718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57965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56169" y="608901"/>
            <a:ext cx="8585" cy="857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57177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0690" y="622058"/>
            <a:ext cx="8597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1713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808277" y="583793"/>
            <a:ext cx="8585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9293" y="5852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9694" y="587273"/>
            <a:ext cx="8597" cy="859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0711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36001" y="584923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37006" y="58638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52295" y="587273"/>
            <a:ext cx="8585" cy="859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3309" y="58874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63802" y="583806"/>
            <a:ext cx="8585" cy="847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64824" y="58527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4419" y="580224"/>
            <a:ext cx="8585" cy="858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75444" y="58167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5848" y="578396"/>
            <a:ext cx="8585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86858" y="57984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7342" y="579691"/>
            <a:ext cx="8597" cy="85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898363" y="58116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7680" y="585444"/>
            <a:ext cx="8585" cy="85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08698" y="58690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5046" y="595718"/>
            <a:ext cx="8572" cy="859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16050" y="597194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15821" y="608901"/>
            <a:ext cx="8597" cy="857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16833" y="61035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11286" y="622058"/>
            <a:ext cx="8585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2306" y="6235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01609" y="644906"/>
            <a:ext cx="7759" cy="77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2531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36407" y="637933"/>
            <a:ext cx="7734" cy="773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37320" y="639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71193" y="644906"/>
            <a:ext cx="7747" cy="774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2107" y="64624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836725" y="547471"/>
            <a:ext cx="7111" cy="71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37576" y="54868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34394" y="58903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36001" y="59063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37006" y="5921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34397" y="59630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36001" y="597903"/>
            <a:ext cx="8572" cy="858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37008" y="59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34394" y="603999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36001" y="605599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37006" y="60706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34394" y="61172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36001" y="613321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37006" y="61478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 txBox="1"/>
          <p:nvPr/>
        </p:nvSpPr>
        <p:spPr>
          <a:xfrm>
            <a:off x="7684903" y="856539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16385" y="348259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492171" y="358362"/>
            <a:ext cx="486726" cy="58465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210513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06147" y="451650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971581" y="451650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81692" y="451645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527834" y="451655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373051" y="450962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644203" y="451535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206296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359840" y="675036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57222" y="676741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06753" y="676741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081692" y="676733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957184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071726" y="676734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94230" y="676838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 txBox="1">
            <a:spLocks noGrp="1"/>
          </p:cNvSpPr>
          <p:nvPr>
            <p:ph type="title"/>
          </p:nvPr>
        </p:nvSpPr>
        <p:spPr>
          <a:xfrm>
            <a:off x="444500" y="2181225"/>
            <a:ext cx="9804400" cy="503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45"/>
              </a:lnSpc>
            </a:pPr>
            <a:r>
              <a:rPr sz="2500" spc="-15" dirty="0">
                <a:latin typeface="Arial" panose="020B0604020202020204" pitchFamily="34" charset="0"/>
                <a:cs typeface="Arial" panose="020B0604020202020204" pitchFamily="34" charset="0"/>
              </a:rPr>
              <a:t>Officials</a:t>
            </a:r>
          </a:p>
        </p:txBody>
      </p:sp>
      <p:sp>
        <p:nvSpPr>
          <p:cNvPr id="282" name="object 282"/>
          <p:cNvSpPr/>
          <p:nvPr/>
        </p:nvSpPr>
        <p:spPr>
          <a:xfrm>
            <a:off x="822168" y="3033804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5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22168" y="3770403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22168" y="4202203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22168" y="4786403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2168" y="5227649"/>
            <a:ext cx="57785" cy="59055"/>
          </a:xfrm>
          <a:custGeom>
            <a:avLst/>
            <a:gdLst/>
            <a:ahLst/>
            <a:cxnLst/>
            <a:rect l="l" t="t" r="r" b="b"/>
            <a:pathLst>
              <a:path w="57784" h="59054">
                <a:moveTo>
                  <a:pt x="36038" y="0"/>
                </a:moveTo>
                <a:lnTo>
                  <a:pt x="19203" y="1828"/>
                </a:lnTo>
                <a:lnTo>
                  <a:pt x="7117" y="8308"/>
                </a:lnTo>
                <a:lnTo>
                  <a:pt x="0" y="18253"/>
                </a:lnTo>
                <a:lnTo>
                  <a:pt x="1159" y="35755"/>
                </a:lnTo>
                <a:lnTo>
                  <a:pt x="6836" y="48298"/>
                </a:lnTo>
                <a:lnTo>
                  <a:pt x="15923" y="55902"/>
                </a:lnTo>
                <a:lnTo>
                  <a:pt x="27315" y="58585"/>
                </a:lnTo>
                <a:lnTo>
                  <a:pt x="27911" y="58585"/>
                </a:lnTo>
                <a:lnTo>
                  <a:pt x="41642" y="55243"/>
                </a:lnTo>
                <a:lnTo>
                  <a:pt x="52031" y="46314"/>
                </a:lnTo>
                <a:lnTo>
                  <a:pt x="57383" y="33475"/>
                </a:lnTo>
                <a:lnTo>
                  <a:pt x="54771" y="17783"/>
                </a:lnTo>
                <a:lnTo>
                  <a:pt x="47208" y="6393"/>
                </a:lnTo>
                <a:lnTo>
                  <a:pt x="36038" y="0"/>
                </a:lnTo>
                <a:close/>
              </a:path>
            </a:pathLst>
          </a:custGeom>
          <a:solidFill>
            <a:srgbClr val="E21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973908" y="2996916"/>
            <a:ext cx="5058592" cy="2826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69925">
              <a:lnSpc>
                <a:spcPts val="1200"/>
              </a:lnSpc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forecasting of four referee courses for 2022/23 are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and are to be organised in parallel with small sided competitions or festivals throughout the United Kingdom to enable best practice and early participation for newly qualified officials.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67690">
              <a:lnSpc>
                <a:spcPts val="12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continued requirement for tutors and mentors will be continuously addressed to ensure we remain at the head of delivery and mentorship.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81660">
              <a:lnSpc>
                <a:spcPts val="12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 is implementing a new process for referee’s promotion with the criteria for early promotion possible for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identified talented officials up to level 5(5ABC).</a:t>
            </a:r>
            <a:r>
              <a:rPr lang="en-US" sz="11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continue to train our own referees to level 4.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Training Development seminars will be held within regions </a:t>
            </a:r>
            <a:br>
              <a:rPr lang="en-US"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applicable to all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8575" algn="just">
              <a:lnSpc>
                <a:spcPts val="1200"/>
              </a:lnSpc>
              <a:spcBef>
                <a:spcPts val="1000"/>
              </a:spcBef>
            </a:pPr>
            <a:r>
              <a:rPr sz="11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COVID hopefully behind us we will be looking to cover a very busy schedule of returning football at all levels. We will be aiming to supply 3 </a:t>
            </a:r>
            <a:r>
              <a:rPr sz="1100" spc="-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officials to every game at Corps and above level and are looking to appoint an all-female team for the first female Corps fixture 22/23.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872350" y="1785137"/>
            <a:ext cx="4400540" cy="442763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 txBox="1">
            <a:spLocks noGrp="1"/>
          </p:cNvSpPr>
          <p:nvPr>
            <p:ph type="ftr" sz="quarter" idx="5"/>
          </p:nvPr>
        </p:nvSpPr>
        <p:spPr>
          <a:xfrm>
            <a:off x="444500" y="7039303"/>
            <a:ext cx="238760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</a:p>
        </p:txBody>
      </p:sp>
      <p:sp>
        <p:nvSpPr>
          <p:cNvPr id="290" name="object 290"/>
          <p:cNvSpPr txBox="1"/>
          <p:nvPr/>
        </p:nvSpPr>
        <p:spPr>
          <a:xfrm>
            <a:off x="8851076" y="7039303"/>
            <a:ext cx="139782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hu-HU"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lang="hu-HU" sz="8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hu-HU"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dirty="0" err="1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ARMY FOOTBALL IN 2021/22</a:t>
            </a:r>
          </a:p>
        </p:txBody>
      </p:sp>
      <p:sp>
        <p:nvSpPr>
          <p:cNvPr id="3" name="object 3"/>
          <p:cNvSpPr/>
          <p:nvPr/>
        </p:nvSpPr>
        <p:spPr>
          <a:xfrm>
            <a:off x="7632712" y="600138"/>
            <a:ext cx="77901" cy="111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9606" y="701573"/>
            <a:ext cx="23393" cy="22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9223" y="657194"/>
            <a:ext cx="29845" cy="19685"/>
          </a:xfrm>
          <a:custGeom>
            <a:avLst/>
            <a:gdLst/>
            <a:ahLst/>
            <a:cxnLst/>
            <a:rect l="l" t="t" r="r" b="b"/>
            <a:pathLst>
              <a:path w="29845" h="19684">
                <a:moveTo>
                  <a:pt x="7747" y="0"/>
                </a:moveTo>
                <a:lnTo>
                  <a:pt x="1257" y="2628"/>
                </a:lnTo>
                <a:lnTo>
                  <a:pt x="0" y="7404"/>
                </a:lnTo>
                <a:lnTo>
                  <a:pt x="3340" y="8102"/>
                </a:lnTo>
                <a:lnTo>
                  <a:pt x="6426" y="10134"/>
                </a:lnTo>
                <a:lnTo>
                  <a:pt x="12725" y="14008"/>
                </a:lnTo>
                <a:lnTo>
                  <a:pt x="16560" y="16433"/>
                </a:lnTo>
                <a:lnTo>
                  <a:pt x="23710" y="19519"/>
                </a:lnTo>
                <a:lnTo>
                  <a:pt x="27139" y="17716"/>
                </a:lnTo>
                <a:lnTo>
                  <a:pt x="29413" y="15455"/>
                </a:lnTo>
                <a:lnTo>
                  <a:pt x="26504" y="10553"/>
                </a:lnTo>
                <a:lnTo>
                  <a:pt x="20815" y="8153"/>
                </a:lnTo>
                <a:lnTo>
                  <a:pt x="17526" y="5219"/>
                </a:lnTo>
                <a:lnTo>
                  <a:pt x="7747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9465" y="663145"/>
            <a:ext cx="30480" cy="20320"/>
          </a:xfrm>
          <a:custGeom>
            <a:avLst/>
            <a:gdLst/>
            <a:ahLst/>
            <a:cxnLst/>
            <a:rect l="l" t="t" r="r" b="b"/>
            <a:pathLst>
              <a:path w="30479" h="20320">
                <a:moveTo>
                  <a:pt x="7454" y="0"/>
                </a:moveTo>
                <a:lnTo>
                  <a:pt x="1168" y="3924"/>
                </a:lnTo>
                <a:lnTo>
                  <a:pt x="0" y="8394"/>
                </a:lnTo>
                <a:lnTo>
                  <a:pt x="3162" y="9067"/>
                </a:lnTo>
                <a:lnTo>
                  <a:pt x="5600" y="10807"/>
                </a:lnTo>
                <a:lnTo>
                  <a:pt x="14566" y="16878"/>
                </a:lnTo>
                <a:lnTo>
                  <a:pt x="22326" y="20231"/>
                </a:lnTo>
                <a:lnTo>
                  <a:pt x="29806" y="17043"/>
                </a:lnTo>
                <a:lnTo>
                  <a:pt x="30327" y="12407"/>
                </a:lnTo>
                <a:lnTo>
                  <a:pt x="23075" y="11023"/>
                </a:lnTo>
                <a:lnTo>
                  <a:pt x="18351" y="5816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9682" y="670138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09" h="19050">
                <a:moveTo>
                  <a:pt x="7086" y="0"/>
                </a:moveTo>
                <a:lnTo>
                  <a:pt x="1117" y="3784"/>
                </a:lnTo>
                <a:lnTo>
                  <a:pt x="0" y="8064"/>
                </a:lnTo>
                <a:lnTo>
                  <a:pt x="3009" y="8699"/>
                </a:lnTo>
                <a:lnTo>
                  <a:pt x="5308" y="10172"/>
                </a:lnTo>
                <a:lnTo>
                  <a:pt x="10718" y="13538"/>
                </a:lnTo>
                <a:lnTo>
                  <a:pt x="13906" y="15570"/>
                </a:lnTo>
                <a:lnTo>
                  <a:pt x="21069" y="18669"/>
                </a:lnTo>
                <a:lnTo>
                  <a:pt x="28613" y="16471"/>
                </a:lnTo>
                <a:lnTo>
                  <a:pt x="29133" y="11836"/>
                </a:lnTo>
                <a:lnTo>
                  <a:pt x="22199" y="10515"/>
                </a:lnTo>
                <a:lnTo>
                  <a:pt x="17538" y="5588"/>
                </a:lnTo>
                <a:lnTo>
                  <a:pt x="708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10614" y="677194"/>
            <a:ext cx="27940" cy="17780"/>
          </a:xfrm>
          <a:custGeom>
            <a:avLst/>
            <a:gdLst/>
            <a:ahLst/>
            <a:cxnLst/>
            <a:rect l="l" t="t" r="r" b="b"/>
            <a:pathLst>
              <a:path w="27940" h="17779">
                <a:moveTo>
                  <a:pt x="7505" y="0"/>
                </a:moveTo>
                <a:lnTo>
                  <a:pt x="1181" y="3225"/>
                </a:lnTo>
                <a:lnTo>
                  <a:pt x="0" y="7670"/>
                </a:lnTo>
                <a:lnTo>
                  <a:pt x="2933" y="8280"/>
                </a:lnTo>
                <a:lnTo>
                  <a:pt x="4876" y="9525"/>
                </a:lnTo>
                <a:lnTo>
                  <a:pt x="9969" y="12712"/>
                </a:lnTo>
                <a:lnTo>
                  <a:pt x="12903" y="14605"/>
                </a:lnTo>
                <a:lnTo>
                  <a:pt x="20167" y="17754"/>
                </a:lnTo>
                <a:lnTo>
                  <a:pt x="27355" y="15303"/>
                </a:lnTo>
                <a:lnTo>
                  <a:pt x="27863" y="10744"/>
                </a:lnTo>
                <a:lnTo>
                  <a:pt x="20993" y="9436"/>
                </a:lnTo>
                <a:lnTo>
                  <a:pt x="17653" y="5422"/>
                </a:lnTo>
                <a:lnTo>
                  <a:pt x="750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01763" y="684319"/>
            <a:ext cx="26670" cy="16510"/>
          </a:xfrm>
          <a:custGeom>
            <a:avLst/>
            <a:gdLst/>
            <a:ahLst/>
            <a:cxnLst/>
            <a:rect l="l" t="t" r="r" b="b"/>
            <a:pathLst>
              <a:path w="26670" h="16509">
                <a:moveTo>
                  <a:pt x="8356" y="0"/>
                </a:moveTo>
                <a:lnTo>
                  <a:pt x="1257" y="2171"/>
                </a:lnTo>
                <a:lnTo>
                  <a:pt x="0" y="6896"/>
                </a:lnTo>
                <a:lnTo>
                  <a:pt x="2832" y="7492"/>
                </a:lnTo>
                <a:lnTo>
                  <a:pt x="6807" y="10071"/>
                </a:lnTo>
                <a:lnTo>
                  <a:pt x="11747" y="13334"/>
                </a:lnTo>
                <a:lnTo>
                  <a:pt x="19062" y="16497"/>
                </a:lnTo>
                <a:lnTo>
                  <a:pt x="26136" y="13969"/>
                </a:lnTo>
                <a:lnTo>
                  <a:pt x="26644" y="9436"/>
                </a:lnTo>
                <a:lnTo>
                  <a:pt x="19888" y="8153"/>
                </a:lnTo>
                <a:lnTo>
                  <a:pt x="18021" y="5156"/>
                </a:lnTo>
                <a:lnTo>
                  <a:pt x="8356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93267" y="690817"/>
            <a:ext cx="25400" cy="14604"/>
          </a:xfrm>
          <a:custGeom>
            <a:avLst/>
            <a:gdLst/>
            <a:ahLst/>
            <a:cxnLst/>
            <a:rect l="l" t="t" r="r" b="b"/>
            <a:pathLst>
              <a:path w="25400" h="14604">
                <a:moveTo>
                  <a:pt x="7759" y="0"/>
                </a:moveTo>
                <a:lnTo>
                  <a:pt x="1257" y="1727"/>
                </a:lnTo>
                <a:lnTo>
                  <a:pt x="0" y="6489"/>
                </a:lnTo>
                <a:lnTo>
                  <a:pt x="2641" y="7048"/>
                </a:lnTo>
                <a:lnTo>
                  <a:pt x="3975" y="7632"/>
                </a:lnTo>
                <a:lnTo>
                  <a:pt x="8382" y="9982"/>
                </a:lnTo>
                <a:lnTo>
                  <a:pt x="10769" y="11341"/>
                </a:lnTo>
                <a:lnTo>
                  <a:pt x="17703" y="14338"/>
                </a:lnTo>
                <a:lnTo>
                  <a:pt x="24498" y="13334"/>
                </a:lnTo>
                <a:lnTo>
                  <a:pt x="25031" y="8585"/>
                </a:lnTo>
                <a:lnTo>
                  <a:pt x="18364" y="7327"/>
                </a:lnTo>
                <a:lnTo>
                  <a:pt x="17272" y="5092"/>
                </a:lnTo>
                <a:lnTo>
                  <a:pt x="7759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1482" y="707437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1104" y="3441"/>
                </a:lnTo>
                <a:lnTo>
                  <a:pt x="1435" y="4838"/>
                </a:lnTo>
                <a:lnTo>
                  <a:pt x="749" y="8470"/>
                </a:lnTo>
                <a:lnTo>
                  <a:pt x="3810" y="7747"/>
                </a:lnTo>
                <a:lnTo>
                  <a:pt x="7594" y="6477"/>
                </a:lnTo>
                <a:lnTo>
                  <a:pt x="8001" y="2794"/>
                </a:lnTo>
                <a:lnTo>
                  <a:pt x="4267" y="2082"/>
                </a:lnTo>
                <a:lnTo>
                  <a:pt x="2692" y="1371"/>
                </a:lnTo>
                <a:lnTo>
                  <a:pt x="0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85421" y="696603"/>
            <a:ext cx="24765" cy="15240"/>
          </a:xfrm>
          <a:custGeom>
            <a:avLst/>
            <a:gdLst/>
            <a:ahLst/>
            <a:cxnLst/>
            <a:rect l="l" t="t" r="r" b="b"/>
            <a:pathLst>
              <a:path w="24765" h="15240">
                <a:moveTo>
                  <a:pt x="6985" y="0"/>
                </a:moveTo>
                <a:lnTo>
                  <a:pt x="2425" y="1498"/>
                </a:lnTo>
                <a:lnTo>
                  <a:pt x="215" y="4457"/>
                </a:lnTo>
                <a:lnTo>
                  <a:pt x="0" y="5321"/>
                </a:lnTo>
                <a:lnTo>
                  <a:pt x="508" y="5587"/>
                </a:lnTo>
                <a:lnTo>
                  <a:pt x="2286" y="6438"/>
                </a:lnTo>
                <a:lnTo>
                  <a:pt x="3708" y="7492"/>
                </a:lnTo>
                <a:lnTo>
                  <a:pt x="4902" y="9067"/>
                </a:lnTo>
                <a:lnTo>
                  <a:pt x="9601" y="12014"/>
                </a:lnTo>
                <a:lnTo>
                  <a:pt x="16687" y="15074"/>
                </a:lnTo>
                <a:lnTo>
                  <a:pt x="23888" y="12306"/>
                </a:lnTo>
                <a:lnTo>
                  <a:pt x="24396" y="7797"/>
                </a:lnTo>
                <a:lnTo>
                  <a:pt x="17970" y="6578"/>
                </a:lnTo>
                <a:lnTo>
                  <a:pt x="15951" y="4800"/>
                </a:lnTo>
                <a:lnTo>
                  <a:pt x="698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8879" y="70290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80" y="7518"/>
                </a:lnTo>
                <a:lnTo>
                  <a:pt x="9321" y="6197"/>
                </a:lnTo>
                <a:lnTo>
                  <a:pt x="11468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90656" y="708896"/>
            <a:ext cx="10160" cy="6985"/>
          </a:xfrm>
          <a:custGeom>
            <a:avLst/>
            <a:gdLst/>
            <a:ahLst/>
            <a:cxnLst/>
            <a:rect l="l" t="t" r="r" b="b"/>
            <a:pathLst>
              <a:path w="10159" h="6984">
                <a:moveTo>
                  <a:pt x="6134" y="0"/>
                </a:moveTo>
                <a:lnTo>
                  <a:pt x="5448" y="3149"/>
                </a:lnTo>
                <a:lnTo>
                  <a:pt x="4343" y="4711"/>
                </a:lnTo>
                <a:lnTo>
                  <a:pt x="0" y="6324"/>
                </a:lnTo>
                <a:lnTo>
                  <a:pt x="5892" y="6680"/>
                </a:lnTo>
                <a:lnTo>
                  <a:pt x="7912" y="6197"/>
                </a:lnTo>
                <a:lnTo>
                  <a:pt x="10058" y="2057"/>
                </a:lnTo>
                <a:lnTo>
                  <a:pt x="6134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18003" y="69249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05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28153" y="686536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43" y="5549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44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38305" y="680582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48720" y="674241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7531" y="0"/>
                </a:moveTo>
                <a:lnTo>
                  <a:pt x="6858" y="3149"/>
                </a:lnTo>
                <a:lnTo>
                  <a:pt x="4330" y="5537"/>
                </a:lnTo>
                <a:lnTo>
                  <a:pt x="0" y="7162"/>
                </a:lnTo>
                <a:lnTo>
                  <a:pt x="6172" y="9093"/>
                </a:lnTo>
                <a:lnTo>
                  <a:pt x="9309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58607" y="668668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43" y="0"/>
                </a:moveTo>
                <a:lnTo>
                  <a:pt x="6858" y="3162"/>
                </a:lnTo>
                <a:lnTo>
                  <a:pt x="4343" y="5549"/>
                </a:lnTo>
                <a:lnTo>
                  <a:pt x="0" y="7175"/>
                </a:lnTo>
                <a:lnTo>
                  <a:pt x="5892" y="7518"/>
                </a:lnTo>
                <a:lnTo>
                  <a:pt x="9321" y="6210"/>
                </a:lnTo>
                <a:lnTo>
                  <a:pt x="11468" y="2070"/>
                </a:lnTo>
                <a:lnTo>
                  <a:pt x="7543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07457" y="698221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7531" y="0"/>
                </a:moveTo>
                <a:lnTo>
                  <a:pt x="6845" y="3149"/>
                </a:lnTo>
                <a:lnTo>
                  <a:pt x="4330" y="5537"/>
                </a:lnTo>
                <a:lnTo>
                  <a:pt x="0" y="7162"/>
                </a:lnTo>
                <a:lnTo>
                  <a:pt x="5892" y="7518"/>
                </a:lnTo>
                <a:lnTo>
                  <a:pt x="9321" y="6197"/>
                </a:lnTo>
                <a:lnTo>
                  <a:pt x="11455" y="2057"/>
                </a:lnTo>
                <a:lnTo>
                  <a:pt x="7531" y="0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8097" y="652122"/>
            <a:ext cx="15875" cy="13335"/>
          </a:xfrm>
          <a:custGeom>
            <a:avLst/>
            <a:gdLst/>
            <a:ahLst/>
            <a:cxnLst/>
            <a:rect l="l" t="t" r="r" b="b"/>
            <a:pathLst>
              <a:path w="15875" h="13334">
                <a:moveTo>
                  <a:pt x="7835" y="0"/>
                </a:moveTo>
                <a:lnTo>
                  <a:pt x="4279" y="546"/>
                </a:lnTo>
                <a:lnTo>
                  <a:pt x="977" y="2387"/>
                </a:lnTo>
                <a:lnTo>
                  <a:pt x="0" y="6083"/>
                </a:lnTo>
                <a:lnTo>
                  <a:pt x="2400" y="6578"/>
                </a:lnTo>
                <a:lnTo>
                  <a:pt x="4444" y="7645"/>
                </a:lnTo>
                <a:lnTo>
                  <a:pt x="9029" y="10134"/>
                </a:lnTo>
                <a:lnTo>
                  <a:pt x="11760" y="11760"/>
                </a:lnTo>
                <a:lnTo>
                  <a:pt x="14528" y="13309"/>
                </a:lnTo>
                <a:lnTo>
                  <a:pt x="15455" y="12344"/>
                </a:lnTo>
                <a:lnTo>
                  <a:pt x="7835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50273" y="650050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6451" y="0"/>
                </a:moveTo>
                <a:lnTo>
                  <a:pt x="0" y="3263"/>
                </a:lnTo>
                <a:lnTo>
                  <a:pt x="76" y="5511"/>
                </a:lnTo>
                <a:lnTo>
                  <a:pt x="2908" y="4356"/>
                </a:lnTo>
                <a:lnTo>
                  <a:pt x="8178" y="3835"/>
                </a:lnTo>
                <a:lnTo>
                  <a:pt x="8917" y="3835"/>
                </a:lnTo>
                <a:lnTo>
                  <a:pt x="6451" y="0"/>
                </a:lnTo>
                <a:close/>
              </a:path>
              <a:path w="9525" h="5715">
                <a:moveTo>
                  <a:pt x="8917" y="3835"/>
                </a:moveTo>
                <a:lnTo>
                  <a:pt x="8178" y="3835"/>
                </a:lnTo>
                <a:lnTo>
                  <a:pt x="8991" y="3949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2057" y="664392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1" y="2514"/>
                </a:moveTo>
                <a:lnTo>
                  <a:pt x="8191" y="2514"/>
                </a:lnTo>
                <a:lnTo>
                  <a:pt x="12357" y="5943"/>
                </a:lnTo>
                <a:lnTo>
                  <a:pt x="21145" y="10172"/>
                </a:lnTo>
                <a:lnTo>
                  <a:pt x="23444" y="9956"/>
                </a:lnTo>
                <a:lnTo>
                  <a:pt x="18351" y="6692"/>
                </a:lnTo>
                <a:lnTo>
                  <a:pt x="15341" y="4851"/>
                </a:lnTo>
                <a:lnTo>
                  <a:pt x="11201" y="2514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30"/>
                </a:lnTo>
                <a:lnTo>
                  <a:pt x="101" y="4178"/>
                </a:lnTo>
                <a:lnTo>
                  <a:pt x="2921" y="3022"/>
                </a:lnTo>
                <a:lnTo>
                  <a:pt x="8191" y="2514"/>
                </a:lnTo>
                <a:lnTo>
                  <a:pt x="11201" y="2514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40997" y="657793"/>
            <a:ext cx="23495" cy="10795"/>
          </a:xfrm>
          <a:custGeom>
            <a:avLst/>
            <a:gdLst/>
            <a:ahLst/>
            <a:cxnLst/>
            <a:rect l="l" t="t" r="r" b="b"/>
            <a:pathLst>
              <a:path w="23495" h="10795">
                <a:moveTo>
                  <a:pt x="11202" y="2527"/>
                </a:moveTo>
                <a:lnTo>
                  <a:pt x="8191" y="2527"/>
                </a:lnTo>
                <a:lnTo>
                  <a:pt x="12357" y="5956"/>
                </a:lnTo>
                <a:lnTo>
                  <a:pt x="21145" y="10185"/>
                </a:lnTo>
                <a:lnTo>
                  <a:pt x="23444" y="9969"/>
                </a:lnTo>
                <a:lnTo>
                  <a:pt x="18351" y="6705"/>
                </a:lnTo>
                <a:lnTo>
                  <a:pt x="15341" y="4851"/>
                </a:lnTo>
                <a:lnTo>
                  <a:pt x="11202" y="2527"/>
                </a:lnTo>
                <a:close/>
              </a:path>
              <a:path w="23495" h="10795">
                <a:moveTo>
                  <a:pt x="5346" y="0"/>
                </a:moveTo>
                <a:lnTo>
                  <a:pt x="0" y="1943"/>
                </a:lnTo>
                <a:lnTo>
                  <a:pt x="101" y="4191"/>
                </a:lnTo>
                <a:lnTo>
                  <a:pt x="2921" y="3035"/>
                </a:lnTo>
                <a:lnTo>
                  <a:pt x="8191" y="2527"/>
                </a:lnTo>
                <a:lnTo>
                  <a:pt x="11202" y="2527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21583" y="671287"/>
            <a:ext cx="23495" cy="10160"/>
          </a:xfrm>
          <a:custGeom>
            <a:avLst/>
            <a:gdLst/>
            <a:ahLst/>
            <a:cxnLst/>
            <a:rect l="l" t="t" r="r" b="b"/>
            <a:pathLst>
              <a:path w="23495" h="10159">
                <a:moveTo>
                  <a:pt x="11159" y="2514"/>
                </a:moveTo>
                <a:lnTo>
                  <a:pt x="8178" y="2514"/>
                </a:lnTo>
                <a:lnTo>
                  <a:pt x="12065" y="5562"/>
                </a:lnTo>
                <a:lnTo>
                  <a:pt x="20840" y="9791"/>
                </a:lnTo>
                <a:lnTo>
                  <a:pt x="23139" y="9575"/>
                </a:lnTo>
                <a:lnTo>
                  <a:pt x="18046" y="6311"/>
                </a:lnTo>
                <a:lnTo>
                  <a:pt x="15036" y="4457"/>
                </a:lnTo>
                <a:lnTo>
                  <a:pt x="11159" y="2514"/>
                </a:lnTo>
                <a:close/>
              </a:path>
              <a:path w="23495" h="10159">
                <a:moveTo>
                  <a:pt x="5334" y="0"/>
                </a:moveTo>
                <a:lnTo>
                  <a:pt x="0" y="1930"/>
                </a:lnTo>
                <a:lnTo>
                  <a:pt x="76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59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12585" y="677961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2" y="2514"/>
                </a:moveTo>
                <a:lnTo>
                  <a:pt x="8191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2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43"/>
                </a:lnTo>
                <a:lnTo>
                  <a:pt x="88" y="4178"/>
                </a:lnTo>
                <a:lnTo>
                  <a:pt x="2908" y="3048"/>
                </a:lnTo>
                <a:lnTo>
                  <a:pt x="8191" y="2514"/>
                </a:lnTo>
                <a:lnTo>
                  <a:pt x="11132" y="2514"/>
                </a:lnTo>
                <a:lnTo>
                  <a:pt x="8064" y="1168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03905" y="684724"/>
            <a:ext cx="22225" cy="9525"/>
          </a:xfrm>
          <a:custGeom>
            <a:avLst/>
            <a:gdLst/>
            <a:ahLst/>
            <a:cxnLst/>
            <a:rect l="l" t="t" r="r" b="b"/>
            <a:pathLst>
              <a:path w="22225" h="9525">
                <a:moveTo>
                  <a:pt x="11131" y="2514"/>
                </a:moveTo>
                <a:lnTo>
                  <a:pt x="8178" y="2514"/>
                </a:lnTo>
                <a:lnTo>
                  <a:pt x="10972" y="5143"/>
                </a:lnTo>
                <a:lnTo>
                  <a:pt x="19761" y="9372"/>
                </a:lnTo>
                <a:lnTo>
                  <a:pt x="22059" y="9156"/>
                </a:lnTo>
                <a:lnTo>
                  <a:pt x="16967" y="5892"/>
                </a:lnTo>
                <a:lnTo>
                  <a:pt x="13957" y="4038"/>
                </a:lnTo>
                <a:lnTo>
                  <a:pt x="11277" y="2578"/>
                </a:lnTo>
                <a:lnTo>
                  <a:pt x="11131" y="2514"/>
                </a:lnTo>
                <a:close/>
              </a:path>
              <a:path w="22225" h="9525">
                <a:moveTo>
                  <a:pt x="5334" y="0"/>
                </a:moveTo>
                <a:lnTo>
                  <a:pt x="0" y="1930"/>
                </a:lnTo>
                <a:lnTo>
                  <a:pt x="88" y="4178"/>
                </a:lnTo>
                <a:lnTo>
                  <a:pt x="2908" y="3035"/>
                </a:lnTo>
                <a:lnTo>
                  <a:pt x="8178" y="2514"/>
                </a:lnTo>
                <a:lnTo>
                  <a:pt x="11131" y="2514"/>
                </a:lnTo>
                <a:lnTo>
                  <a:pt x="5334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94622" y="691144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20"/>
                </a:moveTo>
                <a:lnTo>
                  <a:pt x="7835" y="2920"/>
                </a:lnTo>
                <a:lnTo>
                  <a:pt x="10655" y="4521"/>
                </a:lnTo>
                <a:lnTo>
                  <a:pt x="19430" y="8750"/>
                </a:lnTo>
                <a:lnTo>
                  <a:pt x="21729" y="8534"/>
                </a:lnTo>
                <a:lnTo>
                  <a:pt x="16636" y="5270"/>
                </a:lnTo>
                <a:lnTo>
                  <a:pt x="13627" y="3416"/>
                </a:lnTo>
                <a:lnTo>
                  <a:pt x="12266" y="2920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90"/>
                </a:lnTo>
                <a:lnTo>
                  <a:pt x="2565" y="3441"/>
                </a:lnTo>
                <a:lnTo>
                  <a:pt x="7835" y="2920"/>
                </a:lnTo>
                <a:lnTo>
                  <a:pt x="12266" y="2920"/>
                </a:lnTo>
                <a:lnTo>
                  <a:pt x="11290" y="2565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85595" y="696744"/>
            <a:ext cx="22225" cy="8890"/>
          </a:xfrm>
          <a:custGeom>
            <a:avLst/>
            <a:gdLst/>
            <a:ahLst/>
            <a:cxnLst/>
            <a:rect l="l" t="t" r="r" b="b"/>
            <a:pathLst>
              <a:path w="22225" h="8890">
                <a:moveTo>
                  <a:pt x="12266" y="2908"/>
                </a:moveTo>
                <a:lnTo>
                  <a:pt x="7823" y="2908"/>
                </a:lnTo>
                <a:lnTo>
                  <a:pt x="10642" y="4508"/>
                </a:lnTo>
                <a:lnTo>
                  <a:pt x="19430" y="8737"/>
                </a:lnTo>
                <a:lnTo>
                  <a:pt x="21729" y="8521"/>
                </a:lnTo>
                <a:lnTo>
                  <a:pt x="16636" y="5257"/>
                </a:lnTo>
                <a:lnTo>
                  <a:pt x="13627" y="3403"/>
                </a:lnTo>
                <a:lnTo>
                  <a:pt x="12266" y="2908"/>
                </a:lnTo>
                <a:close/>
              </a:path>
              <a:path w="22225" h="8890">
                <a:moveTo>
                  <a:pt x="5346" y="0"/>
                </a:moveTo>
                <a:lnTo>
                  <a:pt x="0" y="1943"/>
                </a:lnTo>
                <a:lnTo>
                  <a:pt x="88" y="4178"/>
                </a:lnTo>
                <a:lnTo>
                  <a:pt x="2565" y="3428"/>
                </a:lnTo>
                <a:lnTo>
                  <a:pt x="7823" y="2908"/>
                </a:lnTo>
                <a:lnTo>
                  <a:pt x="12266" y="2908"/>
                </a:lnTo>
                <a:lnTo>
                  <a:pt x="11290" y="2552"/>
                </a:lnTo>
                <a:lnTo>
                  <a:pt x="5346" y="0"/>
                </a:lnTo>
                <a:close/>
              </a:path>
            </a:pathLst>
          </a:custGeom>
          <a:solidFill>
            <a:srgbClr val="FFB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76101" y="374591"/>
            <a:ext cx="446405" cy="293370"/>
          </a:xfrm>
          <a:custGeom>
            <a:avLst/>
            <a:gdLst/>
            <a:ahLst/>
            <a:cxnLst/>
            <a:rect l="l" t="t" r="r" b="b"/>
            <a:pathLst>
              <a:path w="446404" h="293370">
                <a:moveTo>
                  <a:pt x="446316" y="0"/>
                </a:moveTo>
                <a:lnTo>
                  <a:pt x="2095" y="277520"/>
                </a:lnTo>
                <a:lnTo>
                  <a:pt x="3073" y="280708"/>
                </a:lnTo>
                <a:lnTo>
                  <a:pt x="4533" y="284632"/>
                </a:lnTo>
                <a:lnTo>
                  <a:pt x="355" y="290118"/>
                </a:lnTo>
                <a:lnTo>
                  <a:pt x="0" y="291934"/>
                </a:lnTo>
                <a:lnTo>
                  <a:pt x="1574" y="293344"/>
                </a:lnTo>
                <a:lnTo>
                  <a:pt x="434898" y="14871"/>
                </a:lnTo>
                <a:lnTo>
                  <a:pt x="440537" y="10782"/>
                </a:lnTo>
                <a:lnTo>
                  <a:pt x="442226" y="8166"/>
                </a:lnTo>
                <a:lnTo>
                  <a:pt x="446265" y="444"/>
                </a:lnTo>
                <a:lnTo>
                  <a:pt x="4463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63992" y="373176"/>
            <a:ext cx="458342" cy="279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66454" y="372202"/>
            <a:ext cx="559435" cy="354965"/>
          </a:xfrm>
          <a:custGeom>
            <a:avLst/>
            <a:gdLst/>
            <a:ahLst/>
            <a:cxnLst/>
            <a:rect l="l" t="t" r="r" b="b"/>
            <a:pathLst>
              <a:path w="559434" h="354965">
                <a:moveTo>
                  <a:pt x="13944" y="327520"/>
                </a:moveTo>
                <a:lnTo>
                  <a:pt x="10579" y="328002"/>
                </a:lnTo>
                <a:lnTo>
                  <a:pt x="1790" y="333501"/>
                </a:lnTo>
                <a:lnTo>
                  <a:pt x="0" y="341236"/>
                </a:lnTo>
                <a:lnTo>
                  <a:pt x="7353" y="352996"/>
                </a:lnTo>
                <a:lnTo>
                  <a:pt x="15087" y="354787"/>
                </a:lnTo>
                <a:lnTo>
                  <a:pt x="20172" y="351612"/>
                </a:lnTo>
                <a:lnTo>
                  <a:pt x="14922" y="351612"/>
                </a:lnTo>
                <a:lnTo>
                  <a:pt x="8902" y="350215"/>
                </a:lnTo>
                <a:lnTo>
                  <a:pt x="3278" y="341236"/>
                </a:lnTo>
                <a:lnTo>
                  <a:pt x="3354" y="340296"/>
                </a:lnTo>
                <a:lnTo>
                  <a:pt x="4571" y="335038"/>
                </a:lnTo>
                <a:lnTo>
                  <a:pt x="13728" y="329323"/>
                </a:lnTo>
                <a:lnTo>
                  <a:pt x="20078" y="329323"/>
                </a:lnTo>
                <a:lnTo>
                  <a:pt x="19867" y="329196"/>
                </a:lnTo>
                <a:lnTo>
                  <a:pt x="20546" y="328206"/>
                </a:lnTo>
                <a:lnTo>
                  <a:pt x="17056" y="328206"/>
                </a:lnTo>
                <a:lnTo>
                  <a:pt x="13944" y="327520"/>
                </a:lnTo>
                <a:close/>
              </a:path>
              <a:path w="559434" h="354965">
                <a:moveTo>
                  <a:pt x="20078" y="329323"/>
                </a:moveTo>
                <a:lnTo>
                  <a:pt x="13728" y="329323"/>
                </a:lnTo>
                <a:lnTo>
                  <a:pt x="19735" y="330720"/>
                </a:lnTo>
                <a:lnTo>
                  <a:pt x="25463" y="339864"/>
                </a:lnTo>
                <a:lnTo>
                  <a:pt x="24066" y="345884"/>
                </a:lnTo>
                <a:lnTo>
                  <a:pt x="14922" y="351612"/>
                </a:lnTo>
                <a:lnTo>
                  <a:pt x="20172" y="351612"/>
                </a:lnTo>
                <a:lnTo>
                  <a:pt x="23101" y="349783"/>
                </a:lnTo>
                <a:lnTo>
                  <a:pt x="24663" y="348005"/>
                </a:lnTo>
                <a:lnTo>
                  <a:pt x="25641" y="345884"/>
                </a:lnTo>
                <a:lnTo>
                  <a:pt x="29387" y="345465"/>
                </a:lnTo>
                <a:lnTo>
                  <a:pt x="33896" y="342950"/>
                </a:lnTo>
                <a:lnTo>
                  <a:pt x="33975" y="342772"/>
                </a:lnTo>
                <a:lnTo>
                  <a:pt x="26669" y="342772"/>
                </a:lnTo>
                <a:lnTo>
                  <a:pt x="26982" y="341071"/>
                </a:lnTo>
                <a:lnTo>
                  <a:pt x="26858" y="338874"/>
                </a:lnTo>
                <a:lnTo>
                  <a:pt x="26819" y="338581"/>
                </a:lnTo>
                <a:lnTo>
                  <a:pt x="26200" y="336613"/>
                </a:lnTo>
                <a:lnTo>
                  <a:pt x="30811" y="336613"/>
                </a:lnTo>
                <a:lnTo>
                  <a:pt x="28460" y="335597"/>
                </a:lnTo>
                <a:lnTo>
                  <a:pt x="26238" y="334124"/>
                </a:lnTo>
                <a:lnTo>
                  <a:pt x="24345" y="332943"/>
                </a:lnTo>
                <a:lnTo>
                  <a:pt x="23101" y="331317"/>
                </a:lnTo>
                <a:lnTo>
                  <a:pt x="21539" y="330199"/>
                </a:lnTo>
                <a:lnTo>
                  <a:pt x="20078" y="329323"/>
                </a:lnTo>
                <a:close/>
              </a:path>
              <a:path w="559434" h="354965">
                <a:moveTo>
                  <a:pt x="30811" y="336613"/>
                </a:moveTo>
                <a:lnTo>
                  <a:pt x="26200" y="336613"/>
                </a:lnTo>
                <a:lnTo>
                  <a:pt x="27800" y="337413"/>
                </a:lnTo>
                <a:lnTo>
                  <a:pt x="29578" y="338073"/>
                </a:lnTo>
                <a:lnTo>
                  <a:pt x="32257" y="338581"/>
                </a:lnTo>
                <a:lnTo>
                  <a:pt x="32067" y="340296"/>
                </a:lnTo>
                <a:lnTo>
                  <a:pt x="29552" y="342099"/>
                </a:lnTo>
                <a:lnTo>
                  <a:pt x="26669" y="342772"/>
                </a:lnTo>
                <a:lnTo>
                  <a:pt x="33975" y="342772"/>
                </a:lnTo>
                <a:lnTo>
                  <a:pt x="35191" y="340029"/>
                </a:lnTo>
                <a:lnTo>
                  <a:pt x="39535" y="339966"/>
                </a:lnTo>
                <a:lnTo>
                  <a:pt x="41510" y="338874"/>
                </a:lnTo>
                <a:lnTo>
                  <a:pt x="36042" y="338874"/>
                </a:lnTo>
                <a:lnTo>
                  <a:pt x="30811" y="336613"/>
                </a:lnTo>
                <a:close/>
              </a:path>
              <a:path w="559434" h="354965">
                <a:moveTo>
                  <a:pt x="106137" y="302602"/>
                </a:moveTo>
                <a:lnTo>
                  <a:pt x="102908" y="302602"/>
                </a:lnTo>
                <a:lnTo>
                  <a:pt x="124942" y="337934"/>
                </a:lnTo>
                <a:lnTo>
                  <a:pt x="130733" y="341629"/>
                </a:lnTo>
                <a:lnTo>
                  <a:pt x="140689" y="338708"/>
                </a:lnTo>
                <a:lnTo>
                  <a:pt x="131851" y="338708"/>
                </a:lnTo>
                <a:lnTo>
                  <a:pt x="126936" y="335876"/>
                </a:lnTo>
                <a:lnTo>
                  <a:pt x="106137" y="302602"/>
                </a:lnTo>
                <a:close/>
              </a:path>
              <a:path w="559434" h="354965">
                <a:moveTo>
                  <a:pt x="30139" y="325081"/>
                </a:moveTo>
                <a:lnTo>
                  <a:pt x="25742" y="325081"/>
                </a:lnTo>
                <a:lnTo>
                  <a:pt x="34264" y="329641"/>
                </a:lnTo>
                <a:lnTo>
                  <a:pt x="36537" y="331609"/>
                </a:lnTo>
                <a:lnTo>
                  <a:pt x="42595" y="332752"/>
                </a:lnTo>
                <a:lnTo>
                  <a:pt x="42303" y="335419"/>
                </a:lnTo>
                <a:lnTo>
                  <a:pt x="36042" y="338874"/>
                </a:lnTo>
                <a:lnTo>
                  <a:pt x="41510" y="338874"/>
                </a:lnTo>
                <a:lnTo>
                  <a:pt x="44449" y="337248"/>
                </a:lnTo>
                <a:lnTo>
                  <a:pt x="45681" y="333794"/>
                </a:lnTo>
                <a:lnTo>
                  <a:pt x="49199" y="333628"/>
                </a:lnTo>
                <a:lnTo>
                  <a:pt x="51954" y="332536"/>
                </a:lnTo>
                <a:lnTo>
                  <a:pt x="45300" y="332536"/>
                </a:lnTo>
                <a:lnTo>
                  <a:pt x="34277" y="327761"/>
                </a:lnTo>
                <a:lnTo>
                  <a:pt x="32003" y="325475"/>
                </a:lnTo>
                <a:lnTo>
                  <a:pt x="30139" y="325081"/>
                </a:lnTo>
                <a:close/>
              </a:path>
              <a:path w="559434" h="354965">
                <a:moveTo>
                  <a:pt x="140705" y="323468"/>
                </a:moveTo>
                <a:lnTo>
                  <a:pt x="134632" y="323468"/>
                </a:lnTo>
                <a:lnTo>
                  <a:pt x="138976" y="324370"/>
                </a:lnTo>
                <a:lnTo>
                  <a:pt x="142934" y="330720"/>
                </a:lnTo>
                <a:lnTo>
                  <a:pt x="135750" y="338277"/>
                </a:lnTo>
                <a:lnTo>
                  <a:pt x="131851" y="338708"/>
                </a:lnTo>
                <a:lnTo>
                  <a:pt x="140689" y="338708"/>
                </a:lnTo>
                <a:lnTo>
                  <a:pt x="142161" y="338277"/>
                </a:lnTo>
                <a:lnTo>
                  <a:pt x="144629" y="330415"/>
                </a:lnTo>
                <a:lnTo>
                  <a:pt x="144679" y="330199"/>
                </a:lnTo>
                <a:lnTo>
                  <a:pt x="140705" y="323468"/>
                </a:lnTo>
                <a:close/>
              </a:path>
              <a:path w="559434" h="354965">
                <a:moveTo>
                  <a:pt x="39728" y="319227"/>
                </a:moveTo>
                <a:lnTo>
                  <a:pt x="34251" y="319227"/>
                </a:lnTo>
                <a:lnTo>
                  <a:pt x="43459" y="324142"/>
                </a:lnTo>
                <a:lnTo>
                  <a:pt x="45008" y="326605"/>
                </a:lnTo>
                <a:lnTo>
                  <a:pt x="51066" y="327761"/>
                </a:lnTo>
                <a:lnTo>
                  <a:pt x="50774" y="330415"/>
                </a:lnTo>
                <a:lnTo>
                  <a:pt x="45300" y="332536"/>
                </a:lnTo>
                <a:lnTo>
                  <a:pt x="51954" y="332536"/>
                </a:lnTo>
                <a:lnTo>
                  <a:pt x="52819" y="332193"/>
                </a:lnTo>
                <a:lnTo>
                  <a:pt x="54013" y="329196"/>
                </a:lnTo>
                <a:lnTo>
                  <a:pt x="58204" y="329133"/>
                </a:lnTo>
                <a:lnTo>
                  <a:pt x="60333" y="328028"/>
                </a:lnTo>
                <a:lnTo>
                  <a:pt x="54800" y="328028"/>
                </a:lnTo>
                <a:lnTo>
                  <a:pt x="43776" y="323265"/>
                </a:lnTo>
                <a:lnTo>
                  <a:pt x="40512" y="319392"/>
                </a:lnTo>
                <a:lnTo>
                  <a:pt x="39728" y="319227"/>
                </a:lnTo>
                <a:close/>
              </a:path>
              <a:path w="559434" h="354965">
                <a:moveTo>
                  <a:pt x="79730" y="224294"/>
                </a:moveTo>
                <a:lnTo>
                  <a:pt x="70688" y="224866"/>
                </a:lnTo>
                <a:lnTo>
                  <a:pt x="67094" y="230771"/>
                </a:lnTo>
                <a:lnTo>
                  <a:pt x="64330" y="235203"/>
                </a:lnTo>
                <a:lnTo>
                  <a:pt x="64304" y="235546"/>
                </a:lnTo>
                <a:lnTo>
                  <a:pt x="65062" y="242112"/>
                </a:lnTo>
                <a:lnTo>
                  <a:pt x="87490" y="278142"/>
                </a:lnTo>
                <a:lnTo>
                  <a:pt x="83908" y="279057"/>
                </a:lnTo>
                <a:lnTo>
                  <a:pt x="80073" y="282066"/>
                </a:lnTo>
                <a:lnTo>
                  <a:pt x="79120" y="284899"/>
                </a:lnTo>
                <a:lnTo>
                  <a:pt x="75222" y="285419"/>
                </a:lnTo>
                <a:lnTo>
                  <a:pt x="71488" y="287985"/>
                </a:lnTo>
                <a:lnTo>
                  <a:pt x="70332" y="291071"/>
                </a:lnTo>
                <a:lnTo>
                  <a:pt x="65963" y="291490"/>
                </a:lnTo>
                <a:lnTo>
                  <a:pt x="61823" y="294805"/>
                </a:lnTo>
                <a:lnTo>
                  <a:pt x="60604" y="297941"/>
                </a:lnTo>
                <a:lnTo>
                  <a:pt x="55943" y="298221"/>
                </a:lnTo>
                <a:lnTo>
                  <a:pt x="51473" y="301751"/>
                </a:lnTo>
                <a:lnTo>
                  <a:pt x="50596" y="305041"/>
                </a:lnTo>
                <a:lnTo>
                  <a:pt x="46367" y="305638"/>
                </a:lnTo>
                <a:lnTo>
                  <a:pt x="42392" y="308711"/>
                </a:lnTo>
                <a:lnTo>
                  <a:pt x="41554" y="311911"/>
                </a:lnTo>
                <a:lnTo>
                  <a:pt x="37503" y="312483"/>
                </a:lnTo>
                <a:lnTo>
                  <a:pt x="33553" y="314972"/>
                </a:lnTo>
                <a:lnTo>
                  <a:pt x="32689" y="318261"/>
                </a:lnTo>
                <a:lnTo>
                  <a:pt x="29019" y="318655"/>
                </a:lnTo>
                <a:lnTo>
                  <a:pt x="25425" y="320814"/>
                </a:lnTo>
                <a:lnTo>
                  <a:pt x="24307" y="323875"/>
                </a:lnTo>
                <a:lnTo>
                  <a:pt x="20904" y="324218"/>
                </a:lnTo>
                <a:lnTo>
                  <a:pt x="18516" y="325640"/>
                </a:lnTo>
                <a:lnTo>
                  <a:pt x="17056" y="328206"/>
                </a:lnTo>
                <a:lnTo>
                  <a:pt x="20546" y="328206"/>
                </a:lnTo>
                <a:lnTo>
                  <a:pt x="21589" y="326809"/>
                </a:lnTo>
                <a:lnTo>
                  <a:pt x="25742" y="325081"/>
                </a:lnTo>
                <a:lnTo>
                  <a:pt x="30139" y="325081"/>
                </a:lnTo>
                <a:lnTo>
                  <a:pt x="27673" y="324561"/>
                </a:lnTo>
                <a:lnTo>
                  <a:pt x="28460" y="321576"/>
                </a:lnTo>
                <a:lnTo>
                  <a:pt x="34251" y="319227"/>
                </a:lnTo>
                <a:lnTo>
                  <a:pt x="39728" y="319227"/>
                </a:lnTo>
                <a:lnTo>
                  <a:pt x="36169" y="318477"/>
                </a:lnTo>
                <a:lnTo>
                  <a:pt x="36956" y="315480"/>
                </a:lnTo>
                <a:lnTo>
                  <a:pt x="43395" y="312750"/>
                </a:lnTo>
                <a:lnTo>
                  <a:pt x="48019" y="312750"/>
                </a:lnTo>
                <a:lnTo>
                  <a:pt x="45021" y="312127"/>
                </a:lnTo>
                <a:lnTo>
                  <a:pt x="45821" y="309117"/>
                </a:lnTo>
                <a:lnTo>
                  <a:pt x="51676" y="305790"/>
                </a:lnTo>
                <a:lnTo>
                  <a:pt x="55623" y="305790"/>
                </a:lnTo>
                <a:lnTo>
                  <a:pt x="54076" y="305460"/>
                </a:lnTo>
                <a:lnTo>
                  <a:pt x="54876" y="302475"/>
                </a:lnTo>
                <a:lnTo>
                  <a:pt x="60464" y="298805"/>
                </a:lnTo>
                <a:lnTo>
                  <a:pt x="63868" y="298805"/>
                </a:lnTo>
                <a:lnTo>
                  <a:pt x="64693" y="295643"/>
                </a:lnTo>
                <a:lnTo>
                  <a:pt x="70586" y="291795"/>
                </a:lnTo>
                <a:lnTo>
                  <a:pt x="73638" y="291795"/>
                </a:lnTo>
                <a:lnTo>
                  <a:pt x="74447" y="288696"/>
                </a:lnTo>
                <a:lnTo>
                  <a:pt x="80365" y="285686"/>
                </a:lnTo>
                <a:lnTo>
                  <a:pt x="83583" y="285686"/>
                </a:lnTo>
                <a:lnTo>
                  <a:pt x="82499" y="285457"/>
                </a:lnTo>
                <a:lnTo>
                  <a:pt x="83057" y="283324"/>
                </a:lnTo>
                <a:lnTo>
                  <a:pt x="85991" y="281165"/>
                </a:lnTo>
                <a:lnTo>
                  <a:pt x="89128" y="280669"/>
                </a:lnTo>
                <a:lnTo>
                  <a:pt x="92432" y="280669"/>
                </a:lnTo>
                <a:lnTo>
                  <a:pt x="67767" y="241198"/>
                </a:lnTo>
                <a:lnTo>
                  <a:pt x="67386" y="235546"/>
                </a:lnTo>
                <a:lnTo>
                  <a:pt x="70027" y="231330"/>
                </a:lnTo>
                <a:lnTo>
                  <a:pt x="70789" y="230530"/>
                </a:lnTo>
                <a:lnTo>
                  <a:pt x="75006" y="227901"/>
                </a:lnTo>
                <a:lnTo>
                  <a:pt x="81981" y="227901"/>
                </a:lnTo>
                <a:lnTo>
                  <a:pt x="79730" y="224294"/>
                </a:lnTo>
                <a:close/>
              </a:path>
              <a:path w="559434" h="354965">
                <a:moveTo>
                  <a:pt x="48019" y="312750"/>
                </a:moveTo>
                <a:lnTo>
                  <a:pt x="43395" y="312750"/>
                </a:lnTo>
                <a:lnTo>
                  <a:pt x="52590" y="317665"/>
                </a:lnTo>
                <a:lnTo>
                  <a:pt x="55130" y="320954"/>
                </a:lnTo>
                <a:lnTo>
                  <a:pt x="61188" y="322110"/>
                </a:lnTo>
                <a:lnTo>
                  <a:pt x="60883" y="324764"/>
                </a:lnTo>
                <a:lnTo>
                  <a:pt x="54800" y="328028"/>
                </a:lnTo>
                <a:lnTo>
                  <a:pt x="60333" y="328028"/>
                </a:lnTo>
                <a:lnTo>
                  <a:pt x="62903" y="326694"/>
                </a:lnTo>
                <a:lnTo>
                  <a:pt x="64223" y="323341"/>
                </a:lnTo>
                <a:lnTo>
                  <a:pt x="68452" y="323214"/>
                </a:lnTo>
                <a:lnTo>
                  <a:pt x="70373" y="322173"/>
                </a:lnTo>
                <a:lnTo>
                  <a:pt x="64795" y="322173"/>
                </a:lnTo>
                <a:lnTo>
                  <a:pt x="53771" y="317411"/>
                </a:lnTo>
                <a:lnTo>
                  <a:pt x="49364" y="313029"/>
                </a:lnTo>
                <a:lnTo>
                  <a:pt x="48019" y="312750"/>
                </a:lnTo>
                <a:close/>
              </a:path>
              <a:path w="559434" h="354965">
                <a:moveTo>
                  <a:pt x="109135" y="275729"/>
                </a:moveTo>
                <a:lnTo>
                  <a:pt x="103835" y="275729"/>
                </a:lnTo>
                <a:lnTo>
                  <a:pt x="108165" y="277063"/>
                </a:lnTo>
                <a:lnTo>
                  <a:pt x="112384" y="283813"/>
                </a:lnTo>
                <a:lnTo>
                  <a:pt x="112421" y="284899"/>
                </a:lnTo>
                <a:lnTo>
                  <a:pt x="111861" y="288569"/>
                </a:lnTo>
                <a:lnTo>
                  <a:pt x="108254" y="291896"/>
                </a:lnTo>
                <a:lnTo>
                  <a:pt x="108140" y="292976"/>
                </a:lnTo>
                <a:lnTo>
                  <a:pt x="129260" y="326783"/>
                </a:lnTo>
                <a:lnTo>
                  <a:pt x="134632" y="323468"/>
                </a:lnTo>
                <a:lnTo>
                  <a:pt x="140705" y="323468"/>
                </a:lnTo>
                <a:lnTo>
                  <a:pt x="140480" y="323087"/>
                </a:lnTo>
                <a:lnTo>
                  <a:pt x="130301" y="323087"/>
                </a:lnTo>
                <a:lnTo>
                  <a:pt x="112979" y="295732"/>
                </a:lnTo>
                <a:lnTo>
                  <a:pt x="116807" y="293281"/>
                </a:lnTo>
                <a:lnTo>
                  <a:pt x="111620" y="293281"/>
                </a:lnTo>
                <a:lnTo>
                  <a:pt x="114380" y="283813"/>
                </a:lnTo>
                <a:lnTo>
                  <a:pt x="109575" y="275794"/>
                </a:lnTo>
                <a:lnTo>
                  <a:pt x="109135" y="275729"/>
                </a:lnTo>
                <a:close/>
              </a:path>
              <a:path w="559434" h="354965">
                <a:moveTo>
                  <a:pt x="140462" y="323058"/>
                </a:moveTo>
                <a:lnTo>
                  <a:pt x="130301" y="323087"/>
                </a:lnTo>
                <a:lnTo>
                  <a:pt x="140480" y="323087"/>
                </a:lnTo>
                <a:close/>
              </a:path>
              <a:path w="559434" h="354965">
                <a:moveTo>
                  <a:pt x="55623" y="305790"/>
                </a:moveTo>
                <a:lnTo>
                  <a:pt x="51676" y="305790"/>
                </a:lnTo>
                <a:lnTo>
                  <a:pt x="60871" y="310705"/>
                </a:lnTo>
                <a:lnTo>
                  <a:pt x="65189" y="315137"/>
                </a:lnTo>
                <a:lnTo>
                  <a:pt x="71246" y="316293"/>
                </a:lnTo>
                <a:lnTo>
                  <a:pt x="70954" y="318947"/>
                </a:lnTo>
                <a:lnTo>
                  <a:pt x="64795" y="322173"/>
                </a:lnTo>
                <a:lnTo>
                  <a:pt x="70373" y="322173"/>
                </a:lnTo>
                <a:lnTo>
                  <a:pt x="73113" y="320687"/>
                </a:lnTo>
                <a:lnTo>
                  <a:pt x="74282" y="317245"/>
                </a:lnTo>
                <a:lnTo>
                  <a:pt x="78422" y="317157"/>
                </a:lnTo>
                <a:lnTo>
                  <a:pt x="80794" y="316077"/>
                </a:lnTo>
                <a:lnTo>
                  <a:pt x="74866" y="316077"/>
                </a:lnTo>
                <a:lnTo>
                  <a:pt x="63830" y="311315"/>
                </a:lnTo>
                <a:lnTo>
                  <a:pt x="58419" y="306387"/>
                </a:lnTo>
                <a:lnTo>
                  <a:pt x="55623" y="305790"/>
                </a:lnTo>
                <a:close/>
              </a:path>
              <a:path w="559434" h="354965">
                <a:moveTo>
                  <a:pt x="63868" y="298805"/>
                </a:moveTo>
                <a:lnTo>
                  <a:pt x="60464" y="298805"/>
                </a:lnTo>
                <a:lnTo>
                  <a:pt x="69659" y="303720"/>
                </a:lnTo>
                <a:lnTo>
                  <a:pt x="75526" y="309168"/>
                </a:lnTo>
                <a:lnTo>
                  <a:pt x="81584" y="310324"/>
                </a:lnTo>
                <a:lnTo>
                  <a:pt x="81292" y="312978"/>
                </a:lnTo>
                <a:lnTo>
                  <a:pt x="74866" y="316077"/>
                </a:lnTo>
                <a:lnTo>
                  <a:pt x="80794" y="316077"/>
                </a:lnTo>
                <a:lnTo>
                  <a:pt x="83223" y="314972"/>
                </a:lnTo>
                <a:lnTo>
                  <a:pt x="84607" y="311657"/>
                </a:lnTo>
                <a:lnTo>
                  <a:pt x="89103" y="311645"/>
                </a:lnTo>
                <a:lnTo>
                  <a:pt x="90979" y="310565"/>
                </a:lnTo>
                <a:lnTo>
                  <a:pt x="85699" y="310565"/>
                </a:lnTo>
                <a:lnTo>
                  <a:pt x="74104" y="305549"/>
                </a:lnTo>
                <a:lnTo>
                  <a:pt x="68427" y="299758"/>
                </a:lnTo>
                <a:lnTo>
                  <a:pt x="63868" y="298805"/>
                </a:lnTo>
                <a:close/>
              </a:path>
              <a:path w="559434" h="354965">
                <a:moveTo>
                  <a:pt x="73638" y="291795"/>
                </a:moveTo>
                <a:lnTo>
                  <a:pt x="70586" y="291795"/>
                </a:lnTo>
                <a:lnTo>
                  <a:pt x="80263" y="296964"/>
                </a:lnTo>
                <a:lnTo>
                  <a:pt x="86182" y="302691"/>
                </a:lnTo>
                <a:lnTo>
                  <a:pt x="92570" y="303898"/>
                </a:lnTo>
                <a:lnTo>
                  <a:pt x="92252" y="306704"/>
                </a:lnTo>
                <a:lnTo>
                  <a:pt x="85699" y="310565"/>
                </a:lnTo>
                <a:lnTo>
                  <a:pt x="90979" y="310565"/>
                </a:lnTo>
                <a:lnTo>
                  <a:pt x="94157" y="308736"/>
                </a:lnTo>
                <a:lnTo>
                  <a:pt x="95580" y="305219"/>
                </a:lnTo>
                <a:lnTo>
                  <a:pt x="99061" y="305219"/>
                </a:lnTo>
                <a:lnTo>
                  <a:pt x="100825" y="304507"/>
                </a:lnTo>
                <a:lnTo>
                  <a:pt x="101811" y="303606"/>
                </a:lnTo>
                <a:lnTo>
                  <a:pt x="96151" y="303606"/>
                </a:lnTo>
                <a:lnTo>
                  <a:pt x="85839" y="299148"/>
                </a:lnTo>
                <a:lnTo>
                  <a:pt x="78193" y="292823"/>
                </a:lnTo>
                <a:lnTo>
                  <a:pt x="73621" y="291858"/>
                </a:lnTo>
                <a:close/>
              </a:path>
              <a:path w="559434" h="354965">
                <a:moveTo>
                  <a:pt x="99061" y="305219"/>
                </a:moveTo>
                <a:lnTo>
                  <a:pt x="95580" y="305219"/>
                </a:lnTo>
                <a:lnTo>
                  <a:pt x="98526" y="305434"/>
                </a:lnTo>
                <a:lnTo>
                  <a:pt x="99061" y="305219"/>
                </a:lnTo>
                <a:close/>
              </a:path>
              <a:path w="559434" h="354965">
                <a:moveTo>
                  <a:pt x="83583" y="285686"/>
                </a:moveTo>
                <a:lnTo>
                  <a:pt x="80365" y="285686"/>
                </a:lnTo>
                <a:lnTo>
                  <a:pt x="88861" y="290233"/>
                </a:lnTo>
                <a:lnTo>
                  <a:pt x="93789" y="293979"/>
                </a:lnTo>
                <a:lnTo>
                  <a:pt x="98793" y="296087"/>
                </a:lnTo>
                <a:lnTo>
                  <a:pt x="101295" y="300329"/>
                </a:lnTo>
                <a:lnTo>
                  <a:pt x="99377" y="302247"/>
                </a:lnTo>
                <a:lnTo>
                  <a:pt x="96151" y="303606"/>
                </a:lnTo>
                <a:lnTo>
                  <a:pt x="101811" y="303606"/>
                </a:lnTo>
                <a:lnTo>
                  <a:pt x="102908" y="302602"/>
                </a:lnTo>
                <a:lnTo>
                  <a:pt x="106137" y="302602"/>
                </a:lnTo>
                <a:lnTo>
                  <a:pt x="99899" y="292620"/>
                </a:lnTo>
                <a:lnTo>
                  <a:pt x="96494" y="292620"/>
                </a:lnTo>
                <a:lnTo>
                  <a:pt x="90970" y="289509"/>
                </a:lnTo>
                <a:lnTo>
                  <a:pt x="85572" y="286105"/>
                </a:lnTo>
                <a:lnTo>
                  <a:pt x="83583" y="285686"/>
                </a:lnTo>
                <a:close/>
              </a:path>
              <a:path w="559434" h="354965">
                <a:moveTo>
                  <a:pt x="558189" y="1866"/>
                </a:moveTo>
                <a:lnTo>
                  <a:pt x="555383" y="1866"/>
                </a:lnTo>
                <a:lnTo>
                  <a:pt x="555802" y="1879"/>
                </a:lnTo>
                <a:lnTo>
                  <a:pt x="555955" y="2108"/>
                </a:lnTo>
                <a:lnTo>
                  <a:pt x="551738" y="10210"/>
                </a:lnTo>
                <a:lnTo>
                  <a:pt x="550087" y="12826"/>
                </a:lnTo>
                <a:lnTo>
                  <a:pt x="544448" y="16916"/>
                </a:lnTo>
                <a:lnTo>
                  <a:pt x="111620" y="293281"/>
                </a:lnTo>
                <a:lnTo>
                  <a:pt x="116807" y="293281"/>
                </a:lnTo>
                <a:lnTo>
                  <a:pt x="545642" y="18681"/>
                </a:lnTo>
                <a:lnTo>
                  <a:pt x="551357" y="14528"/>
                </a:lnTo>
                <a:lnTo>
                  <a:pt x="554659" y="8635"/>
                </a:lnTo>
                <a:lnTo>
                  <a:pt x="558189" y="1866"/>
                </a:lnTo>
                <a:close/>
              </a:path>
              <a:path w="559434" h="354965">
                <a:moveTo>
                  <a:pt x="92432" y="280669"/>
                </a:moveTo>
                <a:lnTo>
                  <a:pt x="89128" y="280669"/>
                </a:lnTo>
                <a:lnTo>
                  <a:pt x="96494" y="292620"/>
                </a:lnTo>
                <a:lnTo>
                  <a:pt x="99899" y="292620"/>
                </a:lnTo>
                <a:lnTo>
                  <a:pt x="92432" y="280669"/>
                </a:lnTo>
                <a:close/>
              </a:path>
              <a:path w="559434" h="354965">
                <a:moveTo>
                  <a:pt x="81981" y="227901"/>
                </a:moveTo>
                <a:lnTo>
                  <a:pt x="75006" y="227901"/>
                </a:lnTo>
                <a:lnTo>
                  <a:pt x="79311" y="228892"/>
                </a:lnTo>
                <a:lnTo>
                  <a:pt x="83253" y="235203"/>
                </a:lnTo>
                <a:lnTo>
                  <a:pt x="83356" y="235546"/>
                </a:lnTo>
                <a:lnTo>
                  <a:pt x="82308" y="239712"/>
                </a:lnTo>
                <a:lnTo>
                  <a:pt x="79044" y="241757"/>
                </a:lnTo>
                <a:lnTo>
                  <a:pt x="76961" y="243090"/>
                </a:lnTo>
                <a:lnTo>
                  <a:pt x="98272" y="277190"/>
                </a:lnTo>
                <a:lnTo>
                  <a:pt x="99275" y="277507"/>
                </a:lnTo>
                <a:lnTo>
                  <a:pt x="103835" y="275729"/>
                </a:lnTo>
                <a:lnTo>
                  <a:pt x="109135" y="275729"/>
                </a:lnTo>
                <a:lnTo>
                  <a:pt x="99771" y="274345"/>
                </a:lnTo>
                <a:lnTo>
                  <a:pt x="99453" y="273850"/>
                </a:lnTo>
                <a:lnTo>
                  <a:pt x="103187" y="271564"/>
                </a:lnTo>
                <a:lnTo>
                  <a:pt x="97942" y="271564"/>
                </a:lnTo>
                <a:lnTo>
                  <a:pt x="80797" y="243941"/>
                </a:lnTo>
                <a:lnTo>
                  <a:pt x="85140" y="240982"/>
                </a:lnTo>
                <a:lnTo>
                  <a:pt x="86537" y="235203"/>
                </a:lnTo>
                <a:lnTo>
                  <a:pt x="81981" y="227901"/>
                </a:lnTo>
                <a:close/>
              </a:path>
              <a:path w="559434" h="354965">
                <a:moveTo>
                  <a:pt x="555497" y="0"/>
                </a:moveTo>
                <a:lnTo>
                  <a:pt x="549389" y="165"/>
                </a:lnTo>
                <a:lnTo>
                  <a:pt x="542632" y="546"/>
                </a:lnTo>
                <a:lnTo>
                  <a:pt x="536384" y="3873"/>
                </a:lnTo>
                <a:lnTo>
                  <a:pt x="97942" y="271564"/>
                </a:lnTo>
                <a:lnTo>
                  <a:pt x="103187" y="271564"/>
                </a:lnTo>
                <a:lnTo>
                  <a:pt x="537451" y="5714"/>
                </a:lnTo>
                <a:lnTo>
                  <a:pt x="543598" y="2438"/>
                </a:lnTo>
                <a:lnTo>
                  <a:pt x="546658" y="2108"/>
                </a:lnTo>
                <a:lnTo>
                  <a:pt x="555383" y="1866"/>
                </a:lnTo>
                <a:lnTo>
                  <a:pt x="558189" y="1866"/>
                </a:lnTo>
                <a:lnTo>
                  <a:pt x="558838" y="622"/>
                </a:lnTo>
                <a:lnTo>
                  <a:pt x="558622" y="88"/>
                </a:lnTo>
                <a:lnTo>
                  <a:pt x="555497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77543" y="374015"/>
            <a:ext cx="445770" cy="279400"/>
          </a:xfrm>
          <a:custGeom>
            <a:avLst/>
            <a:gdLst/>
            <a:ahLst/>
            <a:cxnLst/>
            <a:rect l="l" t="t" r="r" b="b"/>
            <a:pathLst>
              <a:path w="445770" h="279400">
                <a:moveTo>
                  <a:pt x="445020" y="0"/>
                </a:moveTo>
                <a:lnTo>
                  <a:pt x="0" y="276720"/>
                </a:lnTo>
                <a:lnTo>
                  <a:pt x="1650" y="279349"/>
                </a:lnTo>
                <a:lnTo>
                  <a:pt x="445350" y="622"/>
                </a:lnTo>
                <a:lnTo>
                  <a:pt x="445020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74979" y="70686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486" y="0"/>
                </a:moveTo>
                <a:lnTo>
                  <a:pt x="723" y="2984"/>
                </a:lnTo>
                <a:lnTo>
                  <a:pt x="0" y="6121"/>
                </a:lnTo>
                <a:lnTo>
                  <a:pt x="2971" y="10883"/>
                </a:lnTo>
                <a:lnTo>
                  <a:pt x="6108" y="11607"/>
                </a:lnTo>
                <a:lnTo>
                  <a:pt x="10871" y="8623"/>
                </a:lnTo>
                <a:lnTo>
                  <a:pt x="11595" y="5499"/>
                </a:lnTo>
                <a:lnTo>
                  <a:pt x="8623" y="736"/>
                </a:lnTo>
                <a:lnTo>
                  <a:pt x="548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64355" y="778728"/>
            <a:ext cx="74295" cy="68580"/>
          </a:xfrm>
          <a:custGeom>
            <a:avLst/>
            <a:gdLst/>
            <a:ahLst/>
            <a:cxnLst/>
            <a:rect l="l" t="t" r="r" b="b"/>
            <a:pathLst>
              <a:path w="74295" h="68580">
                <a:moveTo>
                  <a:pt x="50368" y="67533"/>
                </a:moveTo>
                <a:lnTo>
                  <a:pt x="37725" y="67533"/>
                </a:lnTo>
                <a:lnTo>
                  <a:pt x="50368" y="68160"/>
                </a:lnTo>
                <a:lnTo>
                  <a:pt x="50368" y="67533"/>
                </a:lnTo>
                <a:close/>
              </a:path>
              <a:path w="74295" h="68580">
                <a:moveTo>
                  <a:pt x="0" y="254"/>
                </a:moveTo>
                <a:lnTo>
                  <a:pt x="0" y="1905"/>
                </a:lnTo>
                <a:lnTo>
                  <a:pt x="4521" y="2260"/>
                </a:lnTo>
                <a:lnTo>
                  <a:pt x="7277" y="4864"/>
                </a:lnTo>
                <a:lnTo>
                  <a:pt x="10236" y="9410"/>
                </a:lnTo>
                <a:lnTo>
                  <a:pt x="31229" y="41313"/>
                </a:lnTo>
                <a:lnTo>
                  <a:pt x="31229" y="64833"/>
                </a:lnTo>
                <a:lnTo>
                  <a:pt x="28676" y="66040"/>
                </a:lnTo>
                <a:lnTo>
                  <a:pt x="23837" y="66497"/>
                </a:lnTo>
                <a:lnTo>
                  <a:pt x="24998" y="68145"/>
                </a:lnTo>
                <a:lnTo>
                  <a:pt x="37725" y="67533"/>
                </a:lnTo>
                <a:lnTo>
                  <a:pt x="50368" y="67533"/>
                </a:lnTo>
                <a:lnTo>
                  <a:pt x="50368" y="66408"/>
                </a:lnTo>
                <a:lnTo>
                  <a:pt x="45808" y="66078"/>
                </a:lnTo>
                <a:lnTo>
                  <a:pt x="43065" y="64477"/>
                </a:lnTo>
                <a:lnTo>
                  <a:pt x="43065" y="41617"/>
                </a:lnTo>
                <a:lnTo>
                  <a:pt x="47610" y="34594"/>
                </a:lnTo>
                <a:lnTo>
                  <a:pt x="39382" y="34594"/>
                </a:lnTo>
                <a:lnTo>
                  <a:pt x="39306" y="34442"/>
                </a:lnTo>
                <a:lnTo>
                  <a:pt x="21805" y="7823"/>
                </a:lnTo>
                <a:lnTo>
                  <a:pt x="20878" y="6197"/>
                </a:lnTo>
                <a:lnTo>
                  <a:pt x="20878" y="2628"/>
                </a:lnTo>
                <a:lnTo>
                  <a:pt x="23863" y="2298"/>
                </a:lnTo>
                <a:lnTo>
                  <a:pt x="26459" y="1905"/>
                </a:lnTo>
                <a:lnTo>
                  <a:pt x="26425" y="1689"/>
                </a:lnTo>
                <a:lnTo>
                  <a:pt x="25922" y="822"/>
                </a:lnTo>
                <a:lnTo>
                  <a:pt x="14263" y="822"/>
                </a:lnTo>
                <a:lnTo>
                  <a:pt x="0" y="254"/>
                </a:lnTo>
                <a:close/>
              </a:path>
              <a:path w="74295" h="68580">
                <a:moveTo>
                  <a:pt x="50342" y="0"/>
                </a:moveTo>
                <a:lnTo>
                  <a:pt x="50342" y="1879"/>
                </a:lnTo>
                <a:lnTo>
                  <a:pt x="54660" y="2108"/>
                </a:lnTo>
                <a:lnTo>
                  <a:pt x="56476" y="3098"/>
                </a:lnTo>
                <a:lnTo>
                  <a:pt x="56476" y="6667"/>
                </a:lnTo>
                <a:lnTo>
                  <a:pt x="54673" y="9842"/>
                </a:lnTo>
                <a:lnTo>
                  <a:pt x="53962" y="10909"/>
                </a:lnTo>
                <a:lnTo>
                  <a:pt x="39382" y="34594"/>
                </a:lnTo>
                <a:lnTo>
                  <a:pt x="47610" y="34594"/>
                </a:lnTo>
                <a:lnTo>
                  <a:pt x="64046" y="9194"/>
                </a:lnTo>
                <a:lnTo>
                  <a:pt x="66890" y="4660"/>
                </a:lnTo>
                <a:lnTo>
                  <a:pt x="69875" y="2044"/>
                </a:lnTo>
                <a:lnTo>
                  <a:pt x="74015" y="1689"/>
                </a:lnTo>
                <a:lnTo>
                  <a:pt x="74015" y="838"/>
                </a:lnTo>
                <a:lnTo>
                  <a:pt x="57061" y="838"/>
                </a:lnTo>
                <a:lnTo>
                  <a:pt x="50342" y="0"/>
                </a:lnTo>
                <a:close/>
              </a:path>
              <a:path w="74295" h="68580">
                <a:moveTo>
                  <a:pt x="74015" y="50"/>
                </a:moveTo>
                <a:lnTo>
                  <a:pt x="63030" y="800"/>
                </a:lnTo>
                <a:lnTo>
                  <a:pt x="57061" y="838"/>
                </a:lnTo>
                <a:lnTo>
                  <a:pt x="74015" y="838"/>
                </a:lnTo>
                <a:lnTo>
                  <a:pt x="74015" y="50"/>
                </a:lnTo>
                <a:close/>
              </a:path>
              <a:path w="74295" h="68580">
                <a:moveTo>
                  <a:pt x="25624" y="310"/>
                </a:moveTo>
                <a:lnTo>
                  <a:pt x="14263" y="822"/>
                </a:lnTo>
                <a:lnTo>
                  <a:pt x="25922" y="822"/>
                </a:lnTo>
                <a:lnTo>
                  <a:pt x="25624" y="31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70596" y="373329"/>
            <a:ext cx="458355" cy="279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82534" y="599897"/>
            <a:ext cx="77800" cy="112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01228" y="701611"/>
            <a:ext cx="21869" cy="22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67793" y="372452"/>
            <a:ext cx="558759" cy="4751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07137" y="43346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52" y="254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85036" y="434022"/>
            <a:ext cx="2794" cy="28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85442" y="43445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4"/>
                </a:lnTo>
                <a:lnTo>
                  <a:pt x="28" y="1003"/>
                </a:lnTo>
                <a:lnTo>
                  <a:pt x="215" y="1219"/>
                </a:lnTo>
                <a:lnTo>
                  <a:pt x="889" y="1257"/>
                </a:lnTo>
                <a:lnTo>
                  <a:pt x="1181" y="1003"/>
                </a:lnTo>
                <a:lnTo>
                  <a:pt x="1165" y="254"/>
                </a:lnTo>
                <a:lnTo>
                  <a:pt x="977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33538" y="425069"/>
            <a:ext cx="3225" cy="31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34012" y="42553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9711" y="42294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8519" y="9677"/>
                </a:moveTo>
                <a:lnTo>
                  <a:pt x="16205" y="9677"/>
                </a:lnTo>
                <a:lnTo>
                  <a:pt x="16992" y="11353"/>
                </a:lnTo>
                <a:lnTo>
                  <a:pt x="17500" y="12293"/>
                </a:lnTo>
                <a:lnTo>
                  <a:pt x="18948" y="13639"/>
                </a:lnTo>
                <a:lnTo>
                  <a:pt x="18883" y="10528"/>
                </a:lnTo>
                <a:lnTo>
                  <a:pt x="18519" y="9677"/>
                </a:lnTo>
                <a:close/>
              </a:path>
              <a:path w="20320" h="13970">
                <a:moveTo>
                  <a:pt x="18961" y="8064"/>
                </a:moveTo>
                <a:lnTo>
                  <a:pt x="15138" y="8064"/>
                </a:lnTo>
                <a:lnTo>
                  <a:pt x="15836" y="10553"/>
                </a:lnTo>
                <a:lnTo>
                  <a:pt x="16205" y="9677"/>
                </a:lnTo>
                <a:lnTo>
                  <a:pt x="18519" y="9677"/>
                </a:lnTo>
                <a:lnTo>
                  <a:pt x="18340" y="9258"/>
                </a:lnTo>
                <a:lnTo>
                  <a:pt x="18434" y="8978"/>
                </a:lnTo>
                <a:lnTo>
                  <a:pt x="18961" y="8064"/>
                </a:lnTo>
                <a:close/>
              </a:path>
              <a:path w="20320" h="13970">
                <a:moveTo>
                  <a:pt x="4934" y="8127"/>
                </a:moveTo>
                <a:lnTo>
                  <a:pt x="3759" y="8127"/>
                </a:lnTo>
                <a:lnTo>
                  <a:pt x="3809" y="10528"/>
                </a:lnTo>
                <a:lnTo>
                  <a:pt x="4457" y="8801"/>
                </a:lnTo>
                <a:lnTo>
                  <a:pt x="4934" y="8127"/>
                </a:lnTo>
                <a:close/>
              </a:path>
              <a:path w="20320" h="13970">
                <a:moveTo>
                  <a:pt x="10413" y="0"/>
                </a:moveTo>
                <a:lnTo>
                  <a:pt x="8712" y="1003"/>
                </a:lnTo>
                <a:lnTo>
                  <a:pt x="5397" y="1777"/>
                </a:lnTo>
                <a:lnTo>
                  <a:pt x="4025" y="2031"/>
                </a:lnTo>
                <a:lnTo>
                  <a:pt x="2565" y="2082"/>
                </a:lnTo>
                <a:lnTo>
                  <a:pt x="2311" y="5575"/>
                </a:lnTo>
                <a:lnTo>
                  <a:pt x="1222" y="6667"/>
                </a:lnTo>
                <a:lnTo>
                  <a:pt x="0" y="10007"/>
                </a:lnTo>
                <a:lnTo>
                  <a:pt x="1371" y="9613"/>
                </a:lnTo>
                <a:lnTo>
                  <a:pt x="2666" y="8978"/>
                </a:lnTo>
                <a:lnTo>
                  <a:pt x="3759" y="8127"/>
                </a:lnTo>
                <a:lnTo>
                  <a:pt x="4934" y="8127"/>
                </a:lnTo>
                <a:lnTo>
                  <a:pt x="6426" y="6019"/>
                </a:lnTo>
                <a:lnTo>
                  <a:pt x="9156" y="6019"/>
                </a:lnTo>
                <a:lnTo>
                  <a:pt x="9791" y="5054"/>
                </a:lnTo>
                <a:lnTo>
                  <a:pt x="10629" y="4013"/>
                </a:lnTo>
                <a:lnTo>
                  <a:pt x="11290" y="3657"/>
                </a:lnTo>
                <a:lnTo>
                  <a:pt x="11963" y="3213"/>
                </a:lnTo>
                <a:lnTo>
                  <a:pt x="18850" y="3213"/>
                </a:lnTo>
                <a:lnTo>
                  <a:pt x="18727" y="3073"/>
                </a:lnTo>
                <a:lnTo>
                  <a:pt x="14350" y="3073"/>
                </a:lnTo>
                <a:lnTo>
                  <a:pt x="14795" y="2730"/>
                </a:lnTo>
                <a:lnTo>
                  <a:pt x="14617" y="2539"/>
                </a:lnTo>
                <a:lnTo>
                  <a:pt x="15354" y="2539"/>
                </a:lnTo>
                <a:lnTo>
                  <a:pt x="15024" y="1257"/>
                </a:lnTo>
                <a:lnTo>
                  <a:pt x="13246" y="165"/>
                </a:lnTo>
                <a:lnTo>
                  <a:pt x="10413" y="0"/>
                </a:lnTo>
                <a:close/>
              </a:path>
              <a:path w="20320" h="13970">
                <a:moveTo>
                  <a:pt x="18850" y="3213"/>
                </a:moveTo>
                <a:lnTo>
                  <a:pt x="11963" y="3213"/>
                </a:lnTo>
                <a:lnTo>
                  <a:pt x="12072" y="3657"/>
                </a:lnTo>
                <a:lnTo>
                  <a:pt x="13169" y="5422"/>
                </a:lnTo>
                <a:lnTo>
                  <a:pt x="13207" y="7404"/>
                </a:lnTo>
                <a:lnTo>
                  <a:pt x="12204" y="9258"/>
                </a:lnTo>
                <a:lnTo>
                  <a:pt x="13500" y="8610"/>
                </a:lnTo>
                <a:lnTo>
                  <a:pt x="15138" y="8064"/>
                </a:lnTo>
                <a:lnTo>
                  <a:pt x="18961" y="8064"/>
                </a:lnTo>
                <a:lnTo>
                  <a:pt x="19773" y="7048"/>
                </a:lnTo>
                <a:lnTo>
                  <a:pt x="19964" y="6667"/>
                </a:lnTo>
                <a:lnTo>
                  <a:pt x="20091" y="4622"/>
                </a:lnTo>
                <a:lnTo>
                  <a:pt x="18850" y="3213"/>
                </a:lnTo>
                <a:close/>
              </a:path>
              <a:path w="20320" h="13970">
                <a:moveTo>
                  <a:pt x="9156" y="6019"/>
                </a:moveTo>
                <a:lnTo>
                  <a:pt x="6426" y="6019"/>
                </a:lnTo>
                <a:lnTo>
                  <a:pt x="8864" y="8496"/>
                </a:lnTo>
                <a:lnTo>
                  <a:pt x="8788" y="6578"/>
                </a:lnTo>
                <a:lnTo>
                  <a:pt x="9156" y="6019"/>
                </a:lnTo>
                <a:close/>
              </a:path>
              <a:path w="20320" h="13970">
                <a:moveTo>
                  <a:pt x="15049" y="2705"/>
                </a:moveTo>
                <a:lnTo>
                  <a:pt x="14350" y="3073"/>
                </a:lnTo>
                <a:lnTo>
                  <a:pt x="18727" y="3073"/>
                </a:lnTo>
                <a:lnTo>
                  <a:pt x="18592" y="2920"/>
                </a:lnTo>
                <a:lnTo>
                  <a:pt x="15049" y="2705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09839" y="425270"/>
            <a:ext cx="20320" cy="11430"/>
          </a:xfrm>
          <a:custGeom>
            <a:avLst/>
            <a:gdLst/>
            <a:ahLst/>
            <a:cxnLst/>
            <a:rect l="l" t="t" r="r" b="b"/>
            <a:pathLst>
              <a:path w="20320" h="11429">
                <a:moveTo>
                  <a:pt x="18619" y="7683"/>
                </a:moveTo>
                <a:lnTo>
                  <a:pt x="16294" y="7683"/>
                </a:lnTo>
                <a:lnTo>
                  <a:pt x="16916" y="9740"/>
                </a:lnTo>
                <a:lnTo>
                  <a:pt x="17843" y="10972"/>
                </a:lnTo>
                <a:lnTo>
                  <a:pt x="19075" y="11391"/>
                </a:lnTo>
                <a:lnTo>
                  <a:pt x="18619" y="7683"/>
                </a:lnTo>
                <a:close/>
              </a:path>
              <a:path w="20320" h="11429">
                <a:moveTo>
                  <a:pt x="11908" y="2895"/>
                </a:moveTo>
                <a:lnTo>
                  <a:pt x="11150" y="2895"/>
                </a:lnTo>
                <a:lnTo>
                  <a:pt x="11823" y="8432"/>
                </a:lnTo>
                <a:lnTo>
                  <a:pt x="15519" y="9880"/>
                </a:lnTo>
                <a:lnTo>
                  <a:pt x="16294" y="7683"/>
                </a:lnTo>
                <a:lnTo>
                  <a:pt x="18619" y="7683"/>
                </a:lnTo>
                <a:lnTo>
                  <a:pt x="18674" y="6832"/>
                </a:lnTo>
                <a:lnTo>
                  <a:pt x="16992" y="6832"/>
                </a:lnTo>
                <a:lnTo>
                  <a:pt x="16852" y="6743"/>
                </a:lnTo>
                <a:lnTo>
                  <a:pt x="16224" y="5473"/>
                </a:lnTo>
                <a:lnTo>
                  <a:pt x="16027" y="4660"/>
                </a:lnTo>
                <a:lnTo>
                  <a:pt x="15431" y="4013"/>
                </a:lnTo>
                <a:lnTo>
                  <a:pt x="12826" y="4013"/>
                </a:lnTo>
                <a:lnTo>
                  <a:pt x="11908" y="2895"/>
                </a:lnTo>
                <a:close/>
              </a:path>
              <a:path w="20320" h="11429">
                <a:moveTo>
                  <a:pt x="8546" y="6146"/>
                </a:moveTo>
                <a:lnTo>
                  <a:pt x="3644" y="6146"/>
                </a:lnTo>
                <a:lnTo>
                  <a:pt x="3708" y="8293"/>
                </a:lnTo>
                <a:lnTo>
                  <a:pt x="7861" y="7454"/>
                </a:lnTo>
                <a:lnTo>
                  <a:pt x="8546" y="6146"/>
                </a:lnTo>
                <a:close/>
              </a:path>
              <a:path w="20320" h="11429">
                <a:moveTo>
                  <a:pt x="2654" y="0"/>
                </a:moveTo>
                <a:lnTo>
                  <a:pt x="2095" y="3581"/>
                </a:lnTo>
                <a:lnTo>
                  <a:pt x="685" y="5473"/>
                </a:lnTo>
                <a:lnTo>
                  <a:pt x="78" y="6743"/>
                </a:lnTo>
                <a:lnTo>
                  <a:pt x="0" y="7861"/>
                </a:lnTo>
                <a:lnTo>
                  <a:pt x="3644" y="6146"/>
                </a:lnTo>
                <a:lnTo>
                  <a:pt x="8546" y="6146"/>
                </a:lnTo>
                <a:lnTo>
                  <a:pt x="9079" y="5130"/>
                </a:lnTo>
                <a:lnTo>
                  <a:pt x="6578" y="5130"/>
                </a:lnTo>
                <a:lnTo>
                  <a:pt x="6236" y="4572"/>
                </a:lnTo>
                <a:lnTo>
                  <a:pt x="3809" y="4572"/>
                </a:lnTo>
                <a:lnTo>
                  <a:pt x="3390" y="4013"/>
                </a:lnTo>
                <a:lnTo>
                  <a:pt x="4332" y="3333"/>
                </a:lnTo>
                <a:lnTo>
                  <a:pt x="4800" y="2222"/>
                </a:lnTo>
                <a:lnTo>
                  <a:pt x="5498" y="2222"/>
                </a:lnTo>
                <a:lnTo>
                  <a:pt x="2654" y="0"/>
                </a:lnTo>
                <a:close/>
              </a:path>
              <a:path w="20320" h="11429">
                <a:moveTo>
                  <a:pt x="19519" y="2959"/>
                </a:moveTo>
                <a:lnTo>
                  <a:pt x="18694" y="3797"/>
                </a:lnTo>
                <a:lnTo>
                  <a:pt x="16675" y="4978"/>
                </a:lnTo>
                <a:lnTo>
                  <a:pt x="16992" y="6832"/>
                </a:lnTo>
                <a:lnTo>
                  <a:pt x="18674" y="6832"/>
                </a:lnTo>
                <a:lnTo>
                  <a:pt x="19507" y="5473"/>
                </a:lnTo>
                <a:lnTo>
                  <a:pt x="19717" y="4572"/>
                </a:lnTo>
                <a:lnTo>
                  <a:pt x="19618" y="3333"/>
                </a:lnTo>
                <a:lnTo>
                  <a:pt x="19519" y="2959"/>
                </a:lnTo>
                <a:close/>
              </a:path>
              <a:path w="20320" h="11429">
                <a:moveTo>
                  <a:pt x="10223" y="1155"/>
                </a:moveTo>
                <a:lnTo>
                  <a:pt x="6121" y="4178"/>
                </a:lnTo>
                <a:lnTo>
                  <a:pt x="6578" y="5130"/>
                </a:lnTo>
                <a:lnTo>
                  <a:pt x="9079" y="5130"/>
                </a:lnTo>
                <a:lnTo>
                  <a:pt x="10210" y="2971"/>
                </a:lnTo>
                <a:lnTo>
                  <a:pt x="11150" y="2895"/>
                </a:lnTo>
                <a:lnTo>
                  <a:pt x="11908" y="2895"/>
                </a:lnTo>
                <a:lnTo>
                  <a:pt x="11772" y="2730"/>
                </a:lnTo>
                <a:lnTo>
                  <a:pt x="11112" y="1625"/>
                </a:lnTo>
                <a:lnTo>
                  <a:pt x="10223" y="1155"/>
                </a:lnTo>
                <a:close/>
              </a:path>
              <a:path w="20320" h="11429">
                <a:moveTo>
                  <a:pt x="5128" y="2758"/>
                </a:moveTo>
                <a:lnTo>
                  <a:pt x="4332" y="3333"/>
                </a:lnTo>
                <a:lnTo>
                  <a:pt x="3809" y="4572"/>
                </a:lnTo>
                <a:lnTo>
                  <a:pt x="6236" y="4572"/>
                </a:lnTo>
                <a:lnTo>
                  <a:pt x="5128" y="2758"/>
                </a:lnTo>
                <a:close/>
              </a:path>
              <a:path w="20320" h="11429">
                <a:moveTo>
                  <a:pt x="14427" y="2921"/>
                </a:moveTo>
                <a:lnTo>
                  <a:pt x="12826" y="4013"/>
                </a:lnTo>
                <a:lnTo>
                  <a:pt x="15431" y="4013"/>
                </a:lnTo>
                <a:lnTo>
                  <a:pt x="14427" y="2921"/>
                </a:lnTo>
                <a:close/>
              </a:path>
              <a:path w="20320" h="11429">
                <a:moveTo>
                  <a:pt x="5498" y="2222"/>
                </a:moveTo>
                <a:lnTo>
                  <a:pt x="4800" y="2222"/>
                </a:lnTo>
                <a:lnTo>
                  <a:pt x="5128" y="2758"/>
                </a:lnTo>
                <a:lnTo>
                  <a:pt x="5676" y="2362"/>
                </a:lnTo>
                <a:lnTo>
                  <a:pt x="5498" y="2222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7347" y="421360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816" y="2070"/>
                </a:moveTo>
                <a:lnTo>
                  <a:pt x="114" y="3594"/>
                </a:lnTo>
                <a:lnTo>
                  <a:pt x="0" y="5626"/>
                </a:lnTo>
                <a:lnTo>
                  <a:pt x="139" y="6032"/>
                </a:lnTo>
                <a:lnTo>
                  <a:pt x="304" y="6286"/>
                </a:lnTo>
                <a:lnTo>
                  <a:pt x="419" y="6527"/>
                </a:lnTo>
                <a:lnTo>
                  <a:pt x="863" y="7213"/>
                </a:lnTo>
                <a:lnTo>
                  <a:pt x="1333" y="8343"/>
                </a:lnTo>
                <a:lnTo>
                  <a:pt x="573" y="9639"/>
                </a:lnTo>
                <a:lnTo>
                  <a:pt x="348" y="11518"/>
                </a:lnTo>
                <a:lnTo>
                  <a:pt x="152" y="12674"/>
                </a:lnTo>
                <a:lnTo>
                  <a:pt x="1752" y="11518"/>
                </a:lnTo>
                <a:lnTo>
                  <a:pt x="2374" y="10642"/>
                </a:lnTo>
                <a:lnTo>
                  <a:pt x="3365" y="9067"/>
                </a:lnTo>
                <a:lnTo>
                  <a:pt x="4014" y="9067"/>
                </a:lnTo>
                <a:lnTo>
                  <a:pt x="4622" y="7594"/>
                </a:lnTo>
                <a:lnTo>
                  <a:pt x="6778" y="7594"/>
                </a:lnTo>
                <a:lnTo>
                  <a:pt x="6631" y="7213"/>
                </a:lnTo>
                <a:lnTo>
                  <a:pt x="6896" y="5219"/>
                </a:lnTo>
                <a:lnTo>
                  <a:pt x="8293" y="3505"/>
                </a:lnTo>
                <a:lnTo>
                  <a:pt x="8356" y="3187"/>
                </a:lnTo>
                <a:lnTo>
                  <a:pt x="17737" y="3187"/>
                </a:lnTo>
                <a:lnTo>
                  <a:pt x="16370" y="2971"/>
                </a:lnTo>
                <a:lnTo>
                  <a:pt x="15649" y="2743"/>
                </a:lnTo>
                <a:lnTo>
                  <a:pt x="5994" y="2743"/>
                </a:lnTo>
                <a:lnTo>
                  <a:pt x="5346" y="2286"/>
                </a:lnTo>
                <a:lnTo>
                  <a:pt x="1816" y="2070"/>
                </a:lnTo>
                <a:close/>
              </a:path>
              <a:path w="19684" h="12700">
                <a:moveTo>
                  <a:pt x="17656" y="6629"/>
                </a:moveTo>
                <a:lnTo>
                  <a:pt x="13512" y="6629"/>
                </a:lnTo>
                <a:lnTo>
                  <a:pt x="15125" y="9639"/>
                </a:lnTo>
                <a:lnTo>
                  <a:pt x="15557" y="11430"/>
                </a:lnTo>
                <a:lnTo>
                  <a:pt x="15900" y="9055"/>
                </a:lnTo>
                <a:lnTo>
                  <a:pt x="18879" y="9055"/>
                </a:lnTo>
                <a:lnTo>
                  <a:pt x="18605" y="7899"/>
                </a:lnTo>
                <a:lnTo>
                  <a:pt x="17652" y="6692"/>
                </a:lnTo>
                <a:close/>
              </a:path>
              <a:path w="19684" h="12700">
                <a:moveTo>
                  <a:pt x="18879" y="9055"/>
                </a:moveTo>
                <a:lnTo>
                  <a:pt x="15900" y="9055"/>
                </a:lnTo>
                <a:lnTo>
                  <a:pt x="16878" y="10033"/>
                </a:lnTo>
                <a:lnTo>
                  <a:pt x="18084" y="10807"/>
                </a:lnTo>
                <a:lnTo>
                  <a:pt x="19405" y="11379"/>
                </a:lnTo>
                <a:lnTo>
                  <a:pt x="18879" y="9055"/>
                </a:lnTo>
                <a:close/>
              </a:path>
              <a:path w="19684" h="12700">
                <a:moveTo>
                  <a:pt x="4014" y="9067"/>
                </a:moveTo>
                <a:lnTo>
                  <a:pt x="3365" y="9067"/>
                </a:lnTo>
                <a:lnTo>
                  <a:pt x="3632" y="9994"/>
                </a:lnTo>
                <a:lnTo>
                  <a:pt x="4014" y="9067"/>
                </a:lnTo>
                <a:close/>
              </a:path>
              <a:path w="19684" h="12700">
                <a:moveTo>
                  <a:pt x="6778" y="7594"/>
                </a:moveTo>
                <a:lnTo>
                  <a:pt x="4622" y="7594"/>
                </a:lnTo>
                <a:lnTo>
                  <a:pt x="6172" y="8343"/>
                </a:lnTo>
                <a:lnTo>
                  <a:pt x="7378" y="9144"/>
                </a:lnTo>
                <a:lnTo>
                  <a:pt x="6778" y="7594"/>
                </a:lnTo>
                <a:close/>
              </a:path>
              <a:path w="19684" h="12700">
                <a:moveTo>
                  <a:pt x="17737" y="3187"/>
                </a:moveTo>
                <a:lnTo>
                  <a:pt x="8356" y="3187"/>
                </a:lnTo>
                <a:lnTo>
                  <a:pt x="8966" y="3695"/>
                </a:lnTo>
                <a:lnTo>
                  <a:pt x="9588" y="4127"/>
                </a:lnTo>
                <a:lnTo>
                  <a:pt x="10299" y="5257"/>
                </a:lnTo>
                <a:lnTo>
                  <a:pt x="11099" y="6896"/>
                </a:lnTo>
                <a:lnTo>
                  <a:pt x="10960" y="7162"/>
                </a:lnTo>
                <a:lnTo>
                  <a:pt x="10794" y="8788"/>
                </a:lnTo>
                <a:lnTo>
                  <a:pt x="13512" y="6629"/>
                </a:lnTo>
                <a:lnTo>
                  <a:pt x="17656" y="6629"/>
                </a:lnTo>
                <a:lnTo>
                  <a:pt x="17774" y="4127"/>
                </a:lnTo>
                <a:lnTo>
                  <a:pt x="17737" y="3187"/>
                </a:lnTo>
                <a:close/>
              </a:path>
              <a:path w="19684" h="12700">
                <a:moveTo>
                  <a:pt x="7454" y="0"/>
                </a:moveTo>
                <a:lnTo>
                  <a:pt x="5562" y="850"/>
                </a:lnTo>
                <a:lnTo>
                  <a:pt x="5079" y="2095"/>
                </a:lnTo>
                <a:lnTo>
                  <a:pt x="5803" y="2184"/>
                </a:lnTo>
                <a:lnTo>
                  <a:pt x="5600" y="2349"/>
                </a:lnTo>
                <a:lnTo>
                  <a:pt x="5994" y="2743"/>
                </a:lnTo>
                <a:lnTo>
                  <a:pt x="15649" y="2743"/>
                </a:lnTo>
                <a:lnTo>
                  <a:pt x="15049" y="2552"/>
                </a:lnTo>
                <a:lnTo>
                  <a:pt x="11861" y="1371"/>
                </a:lnTo>
                <a:lnTo>
                  <a:pt x="10286" y="165"/>
                </a:lnTo>
                <a:lnTo>
                  <a:pt x="7454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787440" y="424844"/>
            <a:ext cx="19685" cy="9525"/>
          </a:xfrm>
          <a:custGeom>
            <a:avLst/>
            <a:gdLst/>
            <a:ahLst/>
            <a:cxnLst/>
            <a:rect l="l" t="t" r="r" b="b"/>
            <a:pathLst>
              <a:path w="19684" h="9525">
                <a:moveTo>
                  <a:pt x="292" y="2844"/>
                </a:moveTo>
                <a:lnTo>
                  <a:pt x="993" y="4762"/>
                </a:lnTo>
                <a:lnTo>
                  <a:pt x="1013" y="5092"/>
                </a:lnTo>
                <a:lnTo>
                  <a:pt x="0" y="9169"/>
                </a:lnTo>
                <a:lnTo>
                  <a:pt x="1270" y="8890"/>
                </a:lnTo>
                <a:lnTo>
                  <a:pt x="2336" y="7785"/>
                </a:lnTo>
                <a:lnTo>
                  <a:pt x="3155" y="5930"/>
                </a:lnTo>
                <a:lnTo>
                  <a:pt x="2336" y="5930"/>
                </a:lnTo>
                <a:lnTo>
                  <a:pt x="2438" y="4927"/>
                </a:lnTo>
                <a:lnTo>
                  <a:pt x="2789" y="3797"/>
                </a:lnTo>
                <a:lnTo>
                  <a:pt x="1003" y="3797"/>
                </a:lnTo>
                <a:lnTo>
                  <a:pt x="292" y="2844"/>
                </a:lnTo>
                <a:close/>
              </a:path>
              <a:path w="19684" h="9525">
                <a:moveTo>
                  <a:pt x="7876" y="5829"/>
                </a:moveTo>
                <a:lnTo>
                  <a:pt x="3200" y="5829"/>
                </a:lnTo>
                <a:lnTo>
                  <a:pt x="3708" y="8089"/>
                </a:lnTo>
                <a:lnTo>
                  <a:pt x="7556" y="7112"/>
                </a:lnTo>
                <a:lnTo>
                  <a:pt x="7876" y="5829"/>
                </a:lnTo>
                <a:close/>
              </a:path>
              <a:path w="19684" h="9525">
                <a:moveTo>
                  <a:pt x="18407" y="5829"/>
                </a:moveTo>
                <a:lnTo>
                  <a:pt x="15963" y="5829"/>
                </a:lnTo>
                <a:lnTo>
                  <a:pt x="19354" y="7988"/>
                </a:lnTo>
                <a:lnTo>
                  <a:pt x="18407" y="5829"/>
                </a:lnTo>
                <a:close/>
              </a:path>
              <a:path w="19684" h="9525">
                <a:moveTo>
                  <a:pt x="10362" y="1714"/>
                </a:moveTo>
                <a:lnTo>
                  <a:pt x="8902" y="1714"/>
                </a:lnTo>
                <a:lnTo>
                  <a:pt x="9817" y="1892"/>
                </a:lnTo>
                <a:lnTo>
                  <a:pt x="11607" y="6629"/>
                </a:lnTo>
                <a:lnTo>
                  <a:pt x="15621" y="7975"/>
                </a:lnTo>
                <a:lnTo>
                  <a:pt x="15963" y="5829"/>
                </a:lnTo>
                <a:lnTo>
                  <a:pt x="18407" y="5829"/>
                </a:lnTo>
                <a:lnTo>
                  <a:pt x="17734" y="4292"/>
                </a:lnTo>
                <a:lnTo>
                  <a:pt x="12331" y="4292"/>
                </a:lnTo>
                <a:lnTo>
                  <a:pt x="12700" y="2628"/>
                </a:lnTo>
                <a:lnTo>
                  <a:pt x="11976" y="1917"/>
                </a:lnTo>
                <a:lnTo>
                  <a:pt x="10362" y="1714"/>
                </a:lnTo>
                <a:close/>
              </a:path>
              <a:path w="19684" h="9525">
                <a:moveTo>
                  <a:pt x="5651" y="2946"/>
                </a:moveTo>
                <a:lnTo>
                  <a:pt x="3708" y="4076"/>
                </a:lnTo>
                <a:lnTo>
                  <a:pt x="3124" y="4762"/>
                </a:lnTo>
                <a:lnTo>
                  <a:pt x="2336" y="5930"/>
                </a:lnTo>
                <a:lnTo>
                  <a:pt x="3155" y="5930"/>
                </a:lnTo>
                <a:lnTo>
                  <a:pt x="7876" y="5829"/>
                </a:lnTo>
                <a:lnTo>
                  <a:pt x="8269" y="4254"/>
                </a:lnTo>
                <a:lnTo>
                  <a:pt x="6718" y="4254"/>
                </a:lnTo>
                <a:lnTo>
                  <a:pt x="5651" y="2946"/>
                </a:lnTo>
                <a:close/>
              </a:path>
              <a:path w="19684" h="9525">
                <a:moveTo>
                  <a:pt x="14871" y="2438"/>
                </a:moveTo>
                <a:lnTo>
                  <a:pt x="12331" y="4292"/>
                </a:lnTo>
                <a:lnTo>
                  <a:pt x="17734" y="4292"/>
                </a:lnTo>
                <a:lnTo>
                  <a:pt x="15976" y="4254"/>
                </a:lnTo>
                <a:lnTo>
                  <a:pt x="14871" y="2438"/>
                </a:lnTo>
                <a:close/>
              </a:path>
              <a:path w="19684" h="9525">
                <a:moveTo>
                  <a:pt x="8648" y="1498"/>
                </a:moveTo>
                <a:lnTo>
                  <a:pt x="7912" y="3111"/>
                </a:lnTo>
                <a:lnTo>
                  <a:pt x="6718" y="4254"/>
                </a:lnTo>
                <a:lnTo>
                  <a:pt x="8269" y="4254"/>
                </a:lnTo>
                <a:lnTo>
                  <a:pt x="8902" y="1714"/>
                </a:lnTo>
                <a:lnTo>
                  <a:pt x="10362" y="1714"/>
                </a:lnTo>
                <a:lnTo>
                  <a:pt x="8648" y="1498"/>
                </a:lnTo>
                <a:close/>
              </a:path>
              <a:path w="19684" h="9525">
                <a:moveTo>
                  <a:pt x="18008" y="0"/>
                </a:moveTo>
                <a:lnTo>
                  <a:pt x="16256" y="1701"/>
                </a:lnTo>
                <a:lnTo>
                  <a:pt x="16329" y="2438"/>
                </a:lnTo>
                <a:lnTo>
                  <a:pt x="16410" y="3797"/>
                </a:lnTo>
                <a:lnTo>
                  <a:pt x="15976" y="4254"/>
                </a:lnTo>
                <a:lnTo>
                  <a:pt x="17717" y="4254"/>
                </a:lnTo>
                <a:lnTo>
                  <a:pt x="17360" y="3441"/>
                </a:lnTo>
                <a:lnTo>
                  <a:pt x="18008" y="0"/>
                </a:lnTo>
                <a:close/>
              </a:path>
              <a:path w="19684" h="9525">
                <a:moveTo>
                  <a:pt x="2908" y="3416"/>
                </a:moveTo>
                <a:lnTo>
                  <a:pt x="1003" y="3797"/>
                </a:lnTo>
                <a:lnTo>
                  <a:pt x="2789" y="3797"/>
                </a:lnTo>
                <a:lnTo>
                  <a:pt x="2908" y="3416"/>
                </a:lnTo>
                <a:close/>
              </a:path>
            </a:pathLst>
          </a:custGeom>
          <a:solidFill>
            <a:srgbClr val="CA00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18400" y="4391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533" y="0"/>
                </a:moveTo>
                <a:lnTo>
                  <a:pt x="0" y="1930"/>
                </a:lnTo>
                <a:lnTo>
                  <a:pt x="2959" y="2603"/>
                </a:lnTo>
                <a:lnTo>
                  <a:pt x="533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88338" y="399288"/>
            <a:ext cx="38201" cy="512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9090" y="40353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3" y="0"/>
                </a:moveTo>
                <a:lnTo>
                  <a:pt x="0" y="228"/>
                </a:lnTo>
                <a:lnTo>
                  <a:pt x="19" y="889"/>
                </a:lnTo>
                <a:lnTo>
                  <a:pt x="190" y="1079"/>
                </a:lnTo>
                <a:lnTo>
                  <a:pt x="787" y="1130"/>
                </a:lnTo>
                <a:lnTo>
                  <a:pt x="1054" y="889"/>
                </a:lnTo>
                <a:lnTo>
                  <a:pt x="1022" y="228"/>
                </a:lnTo>
                <a:lnTo>
                  <a:pt x="850" y="38"/>
                </a:lnTo>
                <a:lnTo>
                  <a:pt x="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84286" y="424891"/>
            <a:ext cx="48082" cy="204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87061" y="438561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863" y="3124"/>
                </a:lnTo>
                <a:lnTo>
                  <a:pt x="3555" y="2324"/>
                </a:lnTo>
                <a:lnTo>
                  <a:pt x="4394" y="2133"/>
                </a:lnTo>
                <a:lnTo>
                  <a:pt x="3213" y="1930"/>
                </a:lnTo>
                <a:lnTo>
                  <a:pt x="965" y="736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84071" y="415630"/>
            <a:ext cx="21590" cy="14604"/>
          </a:xfrm>
          <a:custGeom>
            <a:avLst/>
            <a:gdLst/>
            <a:ahLst/>
            <a:cxnLst/>
            <a:rect l="l" t="t" r="r" b="b"/>
            <a:pathLst>
              <a:path w="21590" h="14604">
                <a:moveTo>
                  <a:pt x="4593" y="0"/>
                </a:moveTo>
                <a:lnTo>
                  <a:pt x="389" y="2286"/>
                </a:lnTo>
                <a:lnTo>
                  <a:pt x="0" y="8699"/>
                </a:lnTo>
                <a:lnTo>
                  <a:pt x="999" y="12077"/>
                </a:lnTo>
                <a:lnTo>
                  <a:pt x="2167" y="14109"/>
                </a:lnTo>
                <a:lnTo>
                  <a:pt x="4415" y="13487"/>
                </a:lnTo>
                <a:lnTo>
                  <a:pt x="3222" y="11506"/>
                </a:lnTo>
                <a:lnTo>
                  <a:pt x="2194" y="8686"/>
                </a:lnTo>
                <a:lnTo>
                  <a:pt x="2421" y="4838"/>
                </a:lnTo>
                <a:lnTo>
                  <a:pt x="4949" y="2171"/>
                </a:lnTo>
                <a:lnTo>
                  <a:pt x="14555" y="2171"/>
                </a:lnTo>
                <a:lnTo>
                  <a:pt x="12569" y="482"/>
                </a:lnTo>
                <a:lnTo>
                  <a:pt x="4593" y="0"/>
                </a:lnTo>
                <a:close/>
              </a:path>
              <a:path w="21590" h="14604">
                <a:moveTo>
                  <a:pt x="14555" y="2171"/>
                </a:moveTo>
                <a:lnTo>
                  <a:pt x="4949" y="2171"/>
                </a:lnTo>
                <a:lnTo>
                  <a:pt x="11527" y="2578"/>
                </a:lnTo>
                <a:lnTo>
                  <a:pt x="17509" y="6223"/>
                </a:lnTo>
                <a:lnTo>
                  <a:pt x="21090" y="6426"/>
                </a:lnTo>
                <a:lnTo>
                  <a:pt x="21217" y="4419"/>
                </a:lnTo>
                <a:lnTo>
                  <a:pt x="16899" y="4165"/>
                </a:lnTo>
                <a:lnTo>
                  <a:pt x="14555" y="2171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04758" y="442388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82" y="0"/>
                </a:moveTo>
                <a:lnTo>
                  <a:pt x="114" y="342"/>
                </a:lnTo>
                <a:lnTo>
                  <a:pt x="0" y="1841"/>
                </a:lnTo>
                <a:lnTo>
                  <a:pt x="533" y="2374"/>
                </a:lnTo>
                <a:lnTo>
                  <a:pt x="5207" y="2654"/>
                </a:lnTo>
                <a:lnTo>
                  <a:pt x="5642" y="2374"/>
                </a:lnTo>
                <a:lnTo>
                  <a:pt x="5740" y="1574"/>
                </a:lnTo>
                <a:lnTo>
                  <a:pt x="5791" y="825"/>
                </a:lnTo>
                <a:lnTo>
                  <a:pt x="5422" y="279"/>
                </a:lnTo>
                <a:lnTo>
                  <a:pt x="48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87970" y="408647"/>
            <a:ext cx="38963" cy="409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05003" y="416264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33" y="0"/>
                </a:moveTo>
                <a:lnTo>
                  <a:pt x="977" y="292"/>
                </a:lnTo>
                <a:lnTo>
                  <a:pt x="0" y="11798"/>
                </a:lnTo>
                <a:lnTo>
                  <a:pt x="1841" y="11937"/>
                </a:lnTo>
                <a:lnTo>
                  <a:pt x="2527" y="558"/>
                </a:lnTo>
                <a:lnTo>
                  <a:pt x="1905" y="25"/>
                </a:lnTo>
                <a:lnTo>
                  <a:pt x="1333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831476" y="41864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774" y="0"/>
                </a:moveTo>
                <a:lnTo>
                  <a:pt x="101" y="571"/>
                </a:lnTo>
                <a:lnTo>
                  <a:pt x="0" y="2082"/>
                </a:lnTo>
                <a:lnTo>
                  <a:pt x="596" y="2743"/>
                </a:lnTo>
                <a:lnTo>
                  <a:pt x="2184" y="2832"/>
                </a:lnTo>
                <a:lnTo>
                  <a:pt x="2857" y="2260"/>
                </a:lnTo>
                <a:lnTo>
                  <a:pt x="2946" y="749"/>
                </a:lnTo>
                <a:lnTo>
                  <a:pt x="2349" y="101"/>
                </a:lnTo>
                <a:lnTo>
                  <a:pt x="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16887" y="435563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520" y="0"/>
                </a:moveTo>
                <a:lnTo>
                  <a:pt x="38" y="292"/>
                </a:lnTo>
                <a:lnTo>
                  <a:pt x="0" y="1460"/>
                </a:lnTo>
                <a:lnTo>
                  <a:pt x="127" y="1676"/>
                </a:lnTo>
                <a:lnTo>
                  <a:pt x="342" y="1828"/>
                </a:lnTo>
                <a:lnTo>
                  <a:pt x="3568" y="2641"/>
                </a:lnTo>
                <a:lnTo>
                  <a:pt x="4076" y="2349"/>
                </a:lnTo>
                <a:lnTo>
                  <a:pt x="4114" y="1181"/>
                </a:lnTo>
                <a:lnTo>
                  <a:pt x="3987" y="965"/>
                </a:lnTo>
                <a:lnTo>
                  <a:pt x="3784" y="812"/>
                </a:lnTo>
                <a:lnTo>
                  <a:pt x="2717" y="520"/>
                </a:lnTo>
                <a:lnTo>
                  <a:pt x="52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88864" y="446562"/>
            <a:ext cx="36830" cy="8255"/>
          </a:xfrm>
          <a:custGeom>
            <a:avLst/>
            <a:gdLst/>
            <a:ahLst/>
            <a:cxnLst/>
            <a:rect l="l" t="t" r="r" b="b"/>
            <a:pathLst>
              <a:path w="36829" h="8254">
                <a:moveTo>
                  <a:pt x="34259" y="3835"/>
                </a:moveTo>
                <a:lnTo>
                  <a:pt x="12852" y="3835"/>
                </a:lnTo>
                <a:lnTo>
                  <a:pt x="23774" y="4508"/>
                </a:lnTo>
                <a:lnTo>
                  <a:pt x="28943" y="5765"/>
                </a:lnTo>
                <a:lnTo>
                  <a:pt x="33883" y="7848"/>
                </a:lnTo>
                <a:lnTo>
                  <a:pt x="35445" y="7975"/>
                </a:lnTo>
                <a:lnTo>
                  <a:pt x="36385" y="7188"/>
                </a:lnTo>
                <a:lnTo>
                  <a:pt x="36499" y="5308"/>
                </a:lnTo>
                <a:lnTo>
                  <a:pt x="36029" y="4584"/>
                </a:lnTo>
                <a:lnTo>
                  <a:pt x="34259" y="3835"/>
                </a:lnTo>
                <a:close/>
              </a:path>
              <a:path w="36829" h="8254">
                <a:moveTo>
                  <a:pt x="12611" y="0"/>
                </a:moveTo>
                <a:lnTo>
                  <a:pt x="6819" y="673"/>
                </a:lnTo>
                <a:lnTo>
                  <a:pt x="673" y="2425"/>
                </a:lnTo>
                <a:lnTo>
                  <a:pt x="127" y="3098"/>
                </a:lnTo>
                <a:lnTo>
                  <a:pt x="0" y="4965"/>
                </a:lnTo>
                <a:lnTo>
                  <a:pt x="838" y="5867"/>
                </a:lnTo>
                <a:lnTo>
                  <a:pt x="2628" y="5867"/>
                </a:lnTo>
                <a:lnTo>
                  <a:pt x="7569" y="4457"/>
                </a:lnTo>
                <a:lnTo>
                  <a:pt x="12852" y="3835"/>
                </a:lnTo>
                <a:lnTo>
                  <a:pt x="34259" y="3835"/>
                </a:lnTo>
                <a:lnTo>
                  <a:pt x="30149" y="2095"/>
                </a:lnTo>
                <a:lnTo>
                  <a:pt x="24472" y="736"/>
                </a:lnTo>
                <a:lnTo>
                  <a:pt x="126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28350" y="43746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685" y="0"/>
                </a:moveTo>
                <a:lnTo>
                  <a:pt x="76" y="508"/>
                </a:lnTo>
                <a:lnTo>
                  <a:pt x="0" y="1879"/>
                </a:lnTo>
                <a:lnTo>
                  <a:pt x="533" y="2463"/>
                </a:lnTo>
                <a:lnTo>
                  <a:pt x="1955" y="2540"/>
                </a:lnTo>
                <a:lnTo>
                  <a:pt x="2552" y="2032"/>
                </a:lnTo>
                <a:lnTo>
                  <a:pt x="2641" y="673"/>
                </a:lnTo>
                <a:lnTo>
                  <a:pt x="2095" y="76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06016" y="409409"/>
            <a:ext cx="5549" cy="51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06994" y="410526"/>
            <a:ext cx="6350" cy="5715"/>
          </a:xfrm>
          <a:custGeom>
            <a:avLst/>
            <a:gdLst/>
            <a:ahLst/>
            <a:cxnLst/>
            <a:rect l="l" t="t" r="r" b="b"/>
            <a:pathLst>
              <a:path w="6350" h="5715">
                <a:moveTo>
                  <a:pt x="0" y="4584"/>
                </a:moveTo>
                <a:lnTo>
                  <a:pt x="558" y="5156"/>
                </a:lnTo>
                <a:lnTo>
                  <a:pt x="1333" y="5524"/>
                </a:lnTo>
                <a:lnTo>
                  <a:pt x="4076" y="5689"/>
                </a:lnTo>
                <a:lnTo>
                  <a:pt x="4816" y="5041"/>
                </a:lnTo>
                <a:lnTo>
                  <a:pt x="3378" y="5041"/>
                </a:lnTo>
                <a:lnTo>
                  <a:pt x="1333" y="4927"/>
                </a:lnTo>
                <a:lnTo>
                  <a:pt x="393" y="4775"/>
                </a:lnTo>
                <a:lnTo>
                  <a:pt x="0" y="4584"/>
                </a:lnTo>
                <a:close/>
              </a:path>
              <a:path w="6350" h="5715">
                <a:moveTo>
                  <a:pt x="5092" y="0"/>
                </a:moveTo>
                <a:lnTo>
                  <a:pt x="5245" y="457"/>
                </a:lnTo>
                <a:lnTo>
                  <a:pt x="5279" y="1473"/>
                </a:lnTo>
                <a:lnTo>
                  <a:pt x="5143" y="3479"/>
                </a:lnTo>
                <a:lnTo>
                  <a:pt x="3378" y="5041"/>
                </a:lnTo>
                <a:lnTo>
                  <a:pt x="4816" y="5041"/>
                </a:lnTo>
                <a:lnTo>
                  <a:pt x="5714" y="4254"/>
                </a:lnTo>
                <a:lnTo>
                  <a:pt x="5863" y="1422"/>
                </a:lnTo>
                <a:lnTo>
                  <a:pt x="5613" y="647"/>
                </a:lnTo>
                <a:lnTo>
                  <a:pt x="5092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91272" y="412318"/>
            <a:ext cx="3213" cy="31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91748" y="41279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95018" y="413156"/>
            <a:ext cx="3213" cy="31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95484" y="41363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98486" y="414553"/>
            <a:ext cx="3225" cy="31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98954" y="41502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02181" y="415950"/>
            <a:ext cx="3225" cy="31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02655" y="4164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87449" y="412534"/>
            <a:ext cx="3213" cy="31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87922" y="41300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83931" y="414261"/>
            <a:ext cx="3225" cy="31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84403" y="41471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81276" y="417461"/>
            <a:ext cx="3213" cy="31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81748" y="41793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780756" y="421805"/>
            <a:ext cx="3213" cy="31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781221" y="42227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81976" y="426250"/>
            <a:ext cx="3238" cy="3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782458" y="42671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28" y="1358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12951" y="416585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13430" y="41707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30" y="1130"/>
                </a:lnTo>
                <a:lnTo>
                  <a:pt x="241" y="1358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16798" y="415670"/>
            <a:ext cx="3238" cy="316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817273" y="41614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17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820418" y="414705"/>
            <a:ext cx="3213" cy="31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20888" y="41518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24228" y="414350"/>
            <a:ext cx="3225" cy="314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24697" y="41480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6" y="1117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8000" y="414985"/>
            <a:ext cx="3225" cy="317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8471" y="41547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31277" y="417131"/>
            <a:ext cx="3238" cy="31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831750" y="4176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833524" y="420649"/>
            <a:ext cx="3225" cy="318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33994" y="4211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831746" y="429272"/>
            <a:ext cx="3225" cy="31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832224" y="42975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77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95026" y="434409"/>
            <a:ext cx="4445" cy="2540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3810" y="0"/>
                </a:moveTo>
                <a:lnTo>
                  <a:pt x="0" y="1892"/>
                </a:lnTo>
                <a:lnTo>
                  <a:pt x="482" y="2235"/>
                </a:lnTo>
                <a:lnTo>
                  <a:pt x="3530" y="1854"/>
                </a:lnTo>
                <a:lnTo>
                  <a:pt x="4000" y="1701"/>
                </a:lnTo>
                <a:lnTo>
                  <a:pt x="4165" y="1498"/>
                </a:lnTo>
                <a:lnTo>
                  <a:pt x="4330" y="838"/>
                </a:lnTo>
                <a:lnTo>
                  <a:pt x="4254" y="342"/>
                </a:lnTo>
                <a:lnTo>
                  <a:pt x="381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10220" y="416523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5">
                <a:moveTo>
                  <a:pt x="1346" y="0"/>
                </a:moveTo>
                <a:lnTo>
                  <a:pt x="977" y="304"/>
                </a:lnTo>
                <a:lnTo>
                  <a:pt x="0" y="11798"/>
                </a:lnTo>
                <a:lnTo>
                  <a:pt x="1841" y="11950"/>
                </a:lnTo>
                <a:lnTo>
                  <a:pt x="2540" y="571"/>
                </a:lnTo>
                <a:lnTo>
                  <a:pt x="1917" y="38"/>
                </a:lnTo>
                <a:lnTo>
                  <a:pt x="134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17982" y="442892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1511" y="0"/>
                </a:moveTo>
                <a:lnTo>
                  <a:pt x="0" y="5321"/>
                </a:lnTo>
                <a:lnTo>
                  <a:pt x="698" y="5511"/>
                </a:lnTo>
                <a:lnTo>
                  <a:pt x="2222" y="203"/>
                </a:lnTo>
                <a:lnTo>
                  <a:pt x="1511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11283" y="4423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7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12966" y="44264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811988" y="4436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10931" y="4447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12604" y="44497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819807" y="44418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21424" y="44470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820258" y="44557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19071" y="4464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10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95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20693" y="44696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15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71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03049" y="44188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28"/>
                </a:lnTo>
                <a:lnTo>
                  <a:pt x="22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87" y="228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02226" y="44311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63" y="215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801436" y="44429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19" y="850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50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801358" y="44193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9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03099" y="44423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4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94391" y="44263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26" y="863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63"/>
                </a:lnTo>
                <a:lnTo>
                  <a:pt x="977" y="228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92718" y="44297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16" y="863"/>
                </a:lnTo>
                <a:lnTo>
                  <a:pt x="976" y="215"/>
                </a:lnTo>
                <a:lnTo>
                  <a:pt x="825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93739" y="44395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1" y="0"/>
                </a:moveTo>
                <a:lnTo>
                  <a:pt x="0" y="228"/>
                </a:lnTo>
                <a:lnTo>
                  <a:pt x="6" y="850"/>
                </a:lnTo>
                <a:lnTo>
                  <a:pt x="177" y="1041"/>
                </a:lnTo>
                <a:lnTo>
                  <a:pt x="749" y="1079"/>
                </a:lnTo>
                <a:lnTo>
                  <a:pt x="1003" y="850"/>
                </a:lnTo>
                <a:lnTo>
                  <a:pt x="983" y="228"/>
                </a:lnTo>
                <a:lnTo>
                  <a:pt x="812" y="38"/>
                </a:lnTo>
                <a:lnTo>
                  <a:pt x="2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94826" y="44493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43" y="0"/>
                </a:moveTo>
                <a:lnTo>
                  <a:pt x="2" y="215"/>
                </a:lnTo>
                <a:lnTo>
                  <a:pt x="0" y="850"/>
                </a:lnTo>
                <a:lnTo>
                  <a:pt x="180" y="1041"/>
                </a:lnTo>
                <a:lnTo>
                  <a:pt x="751" y="1079"/>
                </a:lnTo>
                <a:lnTo>
                  <a:pt x="1005" y="850"/>
                </a:lnTo>
                <a:lnTo>
                  <a:pt x="974" y="215"/>
                </a:lnTo>
                <a:lnTo>
                  <a:pt x="815" y="38"/>
                </a:lnTo>
                <a:lnTo>
                  <a:pt x="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793204" y="44528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54" y="0"/>
                </a:moveTo>
                <a:lnTo>
                  <a:pt x="0" y="215"/>
                </a:lnTo>
                <a:lnTo>
                  <a:pt x="30" y="863"/>
                </a:lnTo>
                <a:lnTo>
                  <a:pt x="190" y="1041"/>
                </a:lnTo>
                <a:lnTo>
                  <a:pt x="762" y="1079"/>
                </a:lnTo>
                <a:lnTo>
                  <a:pt x="1003" y="863"/>
                </a:lnTo>
                <a:lnTo>
                  <a:pt x="984" y="215"/>
                </a:lnTo>
                <a:lnTo>
                  <a:pt x="825" y="38"/>
                </a:lnTo>
                <a:lnTo>
                  <a:pt x="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795500" y="436333"/>
            <a:ext cx="33197" cy="1264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823269" y="42706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3117"/>
                </a:moveTo>
                <a:lnTo>
                  <a:pt x="3403" y="3949"/>
                </a:lnTo>
                <a:lnTo>
                  <a:pt x="3848" y="3492"/>
                </a:lnTo>
                <a:lnTo>
                  <a:pt x="4007" y="3117"/>
                </a:lnTo>
                <a:close/>
              </a:path>
              <a:path w="4445" h="4445">
                <a:moveTo>
                  <a:pt x="4034" y="2451"/>
                </a:moveTo>
                <a:lnTo>
                  <a:pt x="4007" y="3117"/>
                </a:lnTo>
                <a:lnTo>
                  <a:pt x="4241" y="2794"/>
                </a:lnTo>
                <a:lnTo>
                  <a:pt x="4034" y="2451"/>
                </a:lnTo>
                <a:close/>
              </a:path>
              <a:path w="4445" h="4445">
                <a:moveTo>
                  <a:pt x="3454" y="596"/>
                </a:moveTo>
                <a:lnTo>
                  <a:pt x="2908" y="596"/>
                </a:lnTo>
                <a:lnTo>
                  <a:pt x="4034" y="2451"/>
                </a:lnTo>
                <a:lnTo>
                  <a:pt x="3932" y="1054"/>
                </a:lnTo>
                <a:lnTo>
                  <a:pt x="3454" y="596"/>
                </a:lnTo>
                <a:close/>
              </a:path>
              <a:path w="4445" h="4445">
                <a:moveTo>
                  <a:pt x="2832" y="0"/>
                </a:moveTo>
                <a:lnTo>
                  <a:pt x="698" y="457"/>
                </a:lnTo>
                <a:lnTo>
                  <a:pt x="139" y="1054"/>
                </a:lnTo>
                <a:lnTo>
                  <a:pt x="0" y="1943"/>
                </a:lnTo>
                <a:lnTo>
                  <a:pt x="317" y="1270"/>
                </a:lnTo>
                <a:lnTo>
                  <a:pt x="787" y="927"/>
                </a:lnTo>
                <a:lnTo>
                  <a:pt x="2908" y="596"/>
                </a:lnTo>
                <a:lnTo>
                  <a:pt x="3454" y="596"/>
                </a:lnTo>
                <a:lnTo>
                  <a:pt x="2832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13157" y="424635"/>
            <a:ext cx="10160" cy="3175"/>
          </a:xfrm>
          <a:custGeom>
            <a:avLst/>
            <a:gdLst/>
            <a:ahLst/>
            <a:cxnLst/>
            <a:rect l="l" t="t" r="r" b="b"/>
            <a:pathLst>
              <a:path w="10159" h="3175">
                <a:moveTo>
                  <a:pt x="0" y="1765"/>
                </a:moveTo>
                <a:lnTo>
                  <a:pt x="57" y="2273"/>
                </a:lnTo>
                <a:lnTo>
                  <a:pt x="172" y="2476"/>
                </a:lnTo>
                <a:lnTo>
                  <a:pt x="939" y="2781"/>
                </a:lnTo>
                <a:lnTo>
                  <a:pt x="4368" y="2997"/>
                </a:lnTo>
                <a:lnTo>
                  <a:pt x="4683" y="2476"/>
                </a:lnTo>
                <a:lnTo>
                  <a:pt x="4127" y="2476"/>
                </a:lnTo>
                <a:lnTo>
                  <a:pt x="1523" y="2324"/>
                </a:lnTo>
                <a:lnTo>
                  <a:pt x="939" y="2273"/>
                </a:lnTo>
                <a:lnTo>
                  <a:pt x="0" y="1765"/>
                </a:lnTo>
                <a:close/>
              </a:path>
              <a:path w="10159" h="3175">
                <a:moveTo>
                  <a:pt x="5397" y="0"/>
                </a:moveTo>
                <a:lnTo>
                  <a:pt x="4127" y="2476"/>
                </a:lnTo>
                <a:lnTo>
                  <a:pt x="4683" y="2476"/>
                </a:lnTo>
                <a:lnTo>
                  <a:pt x="5841" y="558"/>
                </a:lnTo>
                <a:lnTo>
                  <a:pt x="9073" y="558"/>
                </a:lnTo>
                <a:lnTo>
                  <a:pt x="8864" y="203"/>
                </a:lnTo>
                <a:lnTo>
                  <a:pt x="5397" y="0"/>
                </a:lnTo>
                <a:close/>
              </a:path>
              <a:path w="10159" h="3175">
                <a:moveTo>
                  <a:pt x="9073" y="558"/>
                </a:moveTo>
                <a:lnTo>
                  <a:pt x="5841" y="558"/>
                </a:lnTo>
                <a:lnTo>
                  <a:pt x="8788" y="749"/>
                </a:lnTo>
                <a:lnTo>
                  <a:pt x="9080" y="876"/>
                </a:lnTo>
                <a:lnTo>
                  <a:pt x="9588" y="1054"/>
                </a:lnTo>
                <a:lnTo>
                  <a:pt x="9118" y="63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811321" y="448463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3796" y="1117"/>
                </a:moveTo>
                <a:lnTo>
                  <a:pt x="1714" y="1117"/>
                </a:lnTo>
                <a:lnTo>
                  <a:pt x="3467" y="1384"/>
                </a:lnTo>
                <a:lnTo>
                  <a:pt x="3771" y="2501"/>
                </a:lnTo>
                <a:lnTo>
                  <a:pt x="4902" y="2628"/>
                </a:lnTo>
                <a:lnTo>
                  <a:pt x="5778" y="2666"/>
                </a:lnTo>
                <a:lnTo>
                  <a:pt x="6311" y="2527"/>
                </a:lnTo>
                <a:lnTo>
                  <a:pt x="5740" y="2387"/>
                </a:lnTo>
                <a:lnTo>
                  <a:pt x="5435" y="2260"/>
                </a:lnTo>
                <a:lnTo>
                  <a:pt x="4305" y="1612"/>
                </a:lnTo>
                <a:lnTo>
                  <a:pt x="3977" y="1333"/>
                </a:lnTo>
                <a:lnTo>
                  <a:pt x="3796" y="1117"/>
                </a:lnTo>
                <a:close/>
              </a:path>
              <a:path w="6350" h="3175">
                <a:moveTo>
                  <a:pt x="2006" y="0"/>
                </a:moveTo>
                <a:lnTo>
                  <a:pt x="1244" y="101"/>
                </a:lnTo>
                <a:lnTo>
                  <a:pt x="0" y="927"/>
                </a:lnTo>
                <a:lnTo>
                  <a:pt x="419" y="1244"/>
                </a:lnTo>
                <a:lnTo>
                  <a:pt x="1155" y="1333"/>
                </a:lnTo>
                <a:lnTo>
                  <a:pt x="1714" y="1117"/>
                </a:lnTo>
                <a:lnTo>
                  <a:pt x="3796" y="1117"/>
                </a:lnTo>
                <a:lnTo>
                  <a:pt x="3636" y="927"/>
                </a:lnTo>
                <a:lnTo>
                  <a:pt x="3632" y="609"/>
                </a:lnTo>
                <a:lnTo>
                  <a:pt x="4249" y="609"/>
                </a:lnTo>
                <a:lnTo>
                  <a:pt x="3733" y="190"/>
                </a:lnTo>
                <a:lnTo>
                  <a:pt x="2006" y="0"/>
                </a:lnTo>
                <a:close/>
              </a:path>
              <a:path w="6350" h="3175">
                <a:moveTo>
                  <a:pt x="4249" y="609"/>
                </a:moveTo>
                <a:lnTo>
                  <a:pt x="3632" y="609"/>
                </a:lnTo>
                <a:lnTo>
                  <a:pt x="3962" y="634"/>
                </a:lnTo>
                <a:lnTo>
                  <a:pt x="4546" y="888"/>
                </a:lnTo>
                <a:lnTo>
                  <a:pt x="4249" y="60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18312" y="449854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1193" y="0"/>
                </a:moveTo>
                <a:lnTo>
                  <a:pt x="0" y="711"/>
                </a:lnTo>
                <a:lnTo>
                  <a:pt x="241" y="825"/>
                </a:lnTo>
                <a:lnTo>
                  <a:pt x="622" y="965"/>
                </a:lnTo>
                <a:lnTo>
                  <a:pt x="1536" y="1142"/>
                </a:lnTo>
                <a:lnTo>
                  <a:pt x="3098" y="1866"/>
                </a:lnTo>
                <a:lnTo>
                  <a:pt x="3149" y="3073"/>
                </a:lnTo>
                <a:lnTo>
                  <a:pt x="4279" y="3314"/>
                </a:lnTo>
                <a:lnTo>
                  <a:pt x="5549" y="3314"/>
                </a:lnTo>
                <a:lnTo>
                  <a:pt x="5054" y="3149"/>
                </a:lnTo>
                <a:lnTo>
                  <a:pt x="4775" y="2997"/>
                </a:lnTo>
                <a:lnTo>
                  <a:pt x="3848" y="2273"/>
                </a:lnTo>
                <a:lnTo>
                  <a:pt x="3594" y="1981"/>
                </a:lnTo>
                <a:lnTo>
                  <a:pt x="3381" y="1600"/>
                </a:lnTo>
                <a:lnTo>
                  <a:pt x="3390" y="1244"/>
                </a:lnTo>
                <a:lnTo>
                  <a:pt x="3951" y="1244"/>
                </a:lnTo>
                <a:lnTo>
                  <a:pt x="3797" y="1015"/>
                </a:lnTo>
                <a:lnTo>
                  <a:pt x="3251" y="558"/>
                </a:lnTo>
                <a:lnTo>
                  <a:pt x="1727" y="241"/>
                </a:lnTo>
                <a:lnTo>
                  <a:pt x="1193" y="0"/>
                </a:lnTo>
                <a:close/>
              </a:path>
              <a:path w="5715" h="3809">
                <a:moveTo>
                  <a:pt x="3951" y="1244"/>
                </a:moveTo>
                <a:lnTo>
                  <a:pt x="3390" y="1244"/>
                </a:lnTo>
                <a:lnTo>
                  <a:pt x="3695" y="1295"/>
                </a:lnTo>
                <a:lnTo>
                  <a:pt x="4191" y="1600"/>
                </a:lnTo>
                <a:lnTo>
                  <a:pt x="3951" y="12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795629" y="447658"/>
            <a:ext cx="6985" cy="2540"/>
          </a:xfrm>
          <a:custGeom>
            <a:avLst/>
            <a:gdLst/>
            <a:ahLst/>
            <a:cxnLst/>
            <a:rect l="l" t="t" r="r" b="b"/>
            <a:pathLst>
              <a:path w="6984" h="2540">
                <a:moveTo>
                  <a:pt x="3939" y="1155"/>
                </a:moveTo>
                <a:lnTo>
                  <a:pt x="1701" y="1155"/>
                </a:lnTo>
                <a:lnTo>
                  <a:pt x="3479" y="1219"/>
                </a:lnTo>
                <a:lnTo>
                  <a:pt x="3848" y="2374"/>
                </a:lnTo>
                <a:lnTo>
                  <a:pt x="5867" y="2387"/>
                </a:lnTo>
                <a:lnTo>
                  <a:pt x="6388" y="2209"/>
                </a:lnTo>
                <a:lnTo>
                  <a:pt x="5486" y="2006"/>
                </a:lnTo>
                <a:lnTo>
                  <a:pt x="4330" y="1447"/>
                </a:lnTo>
                <a:lnTo>
                  <a:pt x="3939" y="1155"/>
                </a:lnTo>
                <a:close/>
              </a:path>
              <a:path w="6984" h="2540">
                <a:moveTo>
                  <a:pt x="1930" y="0"/>
                </a:moveTo>
                <a:lnTo>
                  <a:pt x="1193" y="419"/>
                </a:lnTo>
                <a:lnTo>
                  <a:pt x="0" y="1333"/>
                </a:lnTo>
                <a:lnTo>
                  <a:pt x="1181" y="1511"/>
                </a:lnTo>
                <a:lnTo>
                  <a:pt x="1701" y="1155"/>
                </a:lnTo>
                <a:lnTo>
                  <a:pt x="3939" y="1155"/>
                </a:lnTo>
                <a:lnTo>
                  <a:pt x="3517" y="711"/>
                </a:lnTo>
                <a:lnTo>
                  <a:pt x="3581" y="495"/>
                </a:lnTo>
                <a:lnTo>
                  <a:pt x="4269" y="495"/>
                </a:lnTo>
                <a:lnTo>
                  <a:pt x="4076" y="330"/>
                </a:lnTo>
                <a:lnTo>
                  <a:pt x="3657" y="63"/>
                </a:lnTo>
                <a:lnTo>
                  <a:pt x="1930" y="0"/>
                </a:lnTo>
                <a:close/>
              </a:path>
              <a:path w="6984" h="2540">
                <a:moveTo>
                  <a:pt x="4269" y="495"/>
                </a:moveTo>
                <a:lnTo>
                  <a:pt x="3924" y="495"/>
                </a:lnTo>
                <a:lnTo>
                  <a:pt x="4521" y="711"/>
                </a:lnTo>
                <a:lnTo>
                  <a:pt x="4269" y="49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789745" y="448917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568" y="1142"/>
                </a:moveTo>
                <a:lnTo>
                  <a:pt x="1523" y="1142"/>
                </a:lnTo>
                <a:lnTo>
                  <a:pt x="3136" y="1168"/>
                </a:lnTo>
                <a:lnTo>
                  <a:pt x="3454" y="2298"/>
                </a:lnTo>
                <a:lnTo>
                  <a:pt x="5295" y="2285"/>
                </a:lnTo>
                <a:lnTo>
                  <a:pt x="5753" y="2095"/>
                </a:lnTo>
                <a:lnTo>
                  <a:pt x="4940" y="1917"/>
                </a:lnTo>
                <a:lnTo>
                  <a:pt x="3836" y="1346"/>
                </a:lnTo>
                <a:lnTo>
                  <a:pt x="3568" y="1142"/>
                </a:lnTo>
                <a:close/>
              </a:path>
              <a:path w="6350" h="2540">
                <a:moveTo>
                  <a:pt x="1714" y="0"/>
                </a:moveTo>
                <a:lnTo>
                  <a:pt x="1037" y="444"/>
                </a:lnTo>
                <a:lnTo>
                  <a:pt x="0" y="1346"/>
                </a:lnTo>
                <a:lnTo>
                  <a:pt x="1066" y="1498"/>
                </a:lnTo>
                <a:lnTo>
                  <a:pt x="1523" y="1142"/>
                </a:lnTo>
                <a:lnTo>
                  <a:pt x="3568" y="1142"/>
                </a:lnTo>
                <a:lnTo>
                  <a:pt x="3136" y="660"/>
                </a:lnTo>
                <a:lnTo>
                  <a:pt x="3213" y="444"/>
                </a:lnTo>
                <a:lnTo>
                  <a:pt x="3826" y="444"/>
                </a:lnTo>
                <a:lnTo>
                  <a:pt x="3657" y="292"/>
                </a:lnTo>
                <a:lnTo>
                  <a:pt x="3276" y="50"/>
                </a:lnTo>
                <a:lnTo>
                  <a:pt x="1714" y="0"/>
                </a:lnTo>
                <a:close/>
              </a:path>
              <a:path w="6350" h="2540">
                <a:moveTo>
                  <a:pt x="3826" y="444"/>
                </a:moveTo>
                <a:lnTo>
                  <a:pt x="3505" y="444"/>
                </a:lnTo>
                <a:lnTo>
                  <a:pt x="4051" y="647"/>
                </a:lnTo>
                <a:lnTo>
                  <a:pt x="3826" y="444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803171" y="44721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369" y="1358"/>
                </a:moveTo>
                <a:lnTo>
                  <a:pt x="1904" y="1358"/>
                </a:lnTo>
                <a:lnTo>
                  <a:pt x="3898" y="1460"/>
                </a:lnTo>
                <a:lnTo>
                  <a:pt x="4267" y="2832"/>
                </a:lnTo>
                <a:lnTo>
                  <a:pt x="6527" y="2882"/>
                </a:lnTo>
                <a:lnTo>
                  <a:pt x="7111" y="2679"/>
                </a:lnTo>
                <a:lnTo>
                  <a:pt x="6476" y="2552"/>
                </a:lnTo>
                <a:lnTo>
                  <a:pt x="6108" y="2425"/>
                </a:lnTo>
                <a:lnTo>
                  <a:pt x="4825" y="1752"/>
                </a:lnTo>
                <a:lnTo>
                  <a:pt x="4444" y="1447"/>
                </a:lnTo>
                <a:close/>
              </a:path>
              <a:path w="7620" h="3175">
                <a:moveTo>
                  <a:pt x="2184" y="0"/>
                </a:moveTo>
                <a:lnTo>
                  <a:pt x="1358" y="469"/>
                </a:lnTo>
                <a:lnTo>
                  <a:pt x="0" y="1536"/>
                </a:lnTo>
                <a:lnTo>
                  <a:pt x="1320" y="1765"/>
                </a:lnTo>
                <a:lnTo>
                  <a:pt x="1904" y="1358"/>
                </a:lnTo>
                <a:lnTo>
                  <a:pt x="4369" y="1358"/>
                </a:lnTo>
                <a:lnTo>
                  <a:pt x="3956" y="876"/>
                </a:lnTo>
                <a:lnTo>
                  <a:pt x="4025" y="596"/>
                </a:lnTo>
                <a:lnTo>
                  <a:pt x="4763" y="596"/>
                </a:lnTo>
                <a:lnTo>
                  <a:pt x="4584" y="431"/>
                </a:lnTo>
                <a:lnTo>
                  <a:pt x="4127" y="114"/>
                </a:lnTo>
                <a:lnTo>
                  <a:pt x="2184" y="0"/>
                </a:lnTo>
                <a:close/>
              </a:path>
              <a:path w="7620" h="3175">
                <a:moveTo>
                  <a:pt x="4763" y="596"/>
                </a:moveTo>
                <a:lnTo>
                  <a:pt x="4025" y="596"/>
                </a:lnTo>
                <a:lnTo>
                  <a:pt x="4394" y="609"/>
                </a:lnTo>
                <a:lnTo>
                  <a:pt x="5067" y="876"/>
                </a:lnTo>
                <a:lnTo>
                  <a:pt x="4763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89526" y="42492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85" y="2946"/>
                </a:moveTo>
                <a:lnTo>
                  <a:pt x="304" y="3352"/>
                </a:lnTo>
                <a:lnTo>
                  <a:pt x="698" y="3860"/>
                </a:lnTo>
                <a:lnTo>
                  <a:pt x="185" y="2946"/>
                </a:lnTo>
                <a:close/>
              </a:path>
              <a:path w="4445" h="4445">
                <a:moveTo>
                  <a:pt x="248" y="2302"/>
                </a:moveTo>
                <a:lnTo>
                  <a:pt x="0" y="2616"/>
                </a:lnTo>
                <a:lnTo>
                  <a:pt x="185" y="2946"/>
                </a:lnTo>
                <a:lnTo>
                  <a:pt x="248" y="2302"/>
                </a:lnTo>
                <a:close/>
              </a:path>
              <a:path w="4445" h="4445">
                <a:moveTo>
                  <a:pt x="1752" y="0"/>
                </a:moveTo>
                <a:lnTo>
                  <a:pt x="393" y="1028"/>
                </a:lnTo>
                <a:lnTo>
                  <a:pt x="248" y="2302"/>
                </a:lnTo>
                <a:lnTo>
                  <a:pt x="1600" y="596"/>
                </a:lnTo>
                <a:lnTo>
                  <a:pt x="3449" y="596"/>
                </a:lnTo>
                <a:lnTo>
                  <a:pt x="1752" y="0"/>
                </a:lnTo>
                <a:close/>
              </a:path>
              <a:path w="4445" h="4445">
                <a:moveTo>
                  <a:pt x="3449" y="596"/>
                </a:moveTo>
                <a:lnTo>
                  <a:pt x="1600" y="596"/>
                </a:lnTo>
                <a:lnTo>
                  <a:pt x="3670" y="1181"/>
                </a:lnTo>
                <a:lnTo>
                  <a:pt x="4089" y="1587"/>
                </a:lnTo>
                <a:lnTo>
                  <a:pt x="4317" y="2273"/>
                </a:lnTo>
                <a:lnTo>
                  <a:pt x="4279" y="1384"/>
                </a:lnTo>
                <a:lnTo>
                  <a:pt x="3809" y="723"/>
                </a:lnTo>
                <a:lnTo>
                  <a:pt x="3449" y="596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794769" y="423227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4397" y="533"/>
                </a:moveTo>
                <a:lnTo>
                  <a:pt x="825" y="533"/>
                </a:lnTo>
                <a:lnTo>
                  <a:pt x="1358" y="584"/>
                </a:lnTo>
                <a:lnTo>
                  <a:pt x="3784" y="723"/>
                </a:lnTo>
                <a:lnTo>
                  <a:pt x="4940" y="3314"/>
                </a:lnTo>
                <a:lnTo>
                  <a:pt x="8382" y="3530"/>
                </a:lnTo>
                <a:lnTo>
                  <a:pt x="9271" y="3289"/>
                </a:lnTo>
                <a:lnTo>
                  <a:pt x="9337" y="3022"/>
                </a:lnTo>
                <a:lnTo>
                  <a:pt x="8432" y="3022"/>
                </a:lnTo>
                <a:lnTo>
                  <a:pt x="5245" y="2832"/>
                </a:lnTo>
                <a:lnTo>
                  <a:pt x="4397" y="533"/>
                </a:lnTo>
                <a:close/>
              </a:path>
              <a:path w="9525" h="3809">
                <a:moveTo>
                  <a:pt x="9436" y="2628"/>
                </a:moveTo>
                <a:lnTo>
                  <a:pt x="8432" y="3022"/>
                </a:lnTo>
                <a:lnTo>
                  <a:pt x="9337" y="3022"/>
                </a:lnTo>
                <a:lnTo>
                  <a:pt x="9436" y="2628"/>
                </a:lnTo>
                <a:close/>
              </a:path>
              <a:path w="9525" h="3809">
                <a:moveTo>
                  <a:pt x="825" y="0"/>
                </a:moveTo>
                <a:lnTo>
                  <a:pt x="508" y="393"/>
                </a:lnTo>
                <a:lnTo>
                  <a:pt x="0" y="749"/>
                </a:lnTo>
                <a:lnTo>
                  <a:pt x="825" y="533"/>
                </a:lnTo>
                <a:lnTo>
                  <a:pt x="4397" y="533"/>
                </a:lnTo>
                <a:lnTo>
                  <a:pt x="4279" y="215"/>
                </a:lnTo>
                <a:lnTo>
                  <a:pt x="825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28127" y="436664"/>
            <a:ext cx="2806" cy="284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828549" y="43708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292" y="0"/>
                </a:moveTo>
                <a:lnTo>
                  <a:pt x="0" y="253"/>
                </a:lnTo>
                <a:lnTo>
                  <a:pt x="19" y="1003"/>
                </a:lnTo>
                <a:lnTo>
                  <a:pt x="215" y="1219"/>
                </a:lnTo>
                <a:lnTo>
                  <a:pt x="889" y="1269"/>
                </a:lnTo>
                <a:lnTo>
                  <a:pt x="1181" y="1003"/>
                </a:lnTo>
                <a:lnTo>
                  <a:pt x="1162" y="253"/>
                </a:lnTo>
                <a:lnTo>
                  <a:pt x="965" y="38"/>
                </a:lnTo>
                <a:lnTo>
                  <a:pt x="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07617" y="415493"/>
            <a:ext cx="3225" cy="31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08089" y="41596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396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07502" y="417372"/>
            <a:ext cx="3238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807973" y="41785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19" y="1117"/>
                </a:lnTo>
                <a:lnTo>
                  <a:pt x="241" y="1358"/>
                </a:lnTo>
                <a:lnTo>
                  <a:pt x="990" y="1409"/>
                </a:lnTo>
                <a:lnTo>
                  <a:pt x="1308" y="1117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807362" y="419760"/>
            <a:ext cx="3225" cy="31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07826" y="42025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07197" y="422325"/>
            <a:ext cx="3225" cy="3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807671" y="4228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4" y="1130"/>
                </a:lnTo>
                <a:lnTo>
                  <a:pt x="228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8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807045" y="424891"/>
            <a:ext cx="3213" cy="31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807512" y="42534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317" y="0"/>
                </a:moveTo>
                <a:lnTo>
                  <a:pt x="0" y="292"/>
                </a:lnTo>
                <a:lnTo>
                  <a:pt x="27" y="1130"/>
                </a:lnTo>
                <a:lnTo>
                  <a:pt x="241" y="1371"/>
                </a:lnTo>
                <a:lnTo>
                  <a:pt x="990" y="1409"/>
                </a:lnTo>
                <a:lnTo>
                  <a:pt x="1308" y="1130"/>
                </a:lnTo>
                <a:lnTo>
                  <a:pt x="1280" y="292"/>
                </a:lnTo>
                <a:lnTo>
                  <a:pt x="1066" y="50"/>
                </a:lnTo>
                <a:lnTo>
                  <a:pt x="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80179" y="398625"/>
            <a:ext cx="57232" cy="5638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65668" y="528256"/>
            <a:ext cx="52057" cy="6536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765846" y="448309"/>
            <a:ext cx="78346" cy="9408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815037" y="466152"/>
            <a:ext cx="10795" cy="6350"/>
          </a:xfrm>
          <a:custGeom>
            <a:avLst/>
            <a:gdLst/>
            <a:ahLst/>
            <a:cxnLst/>
            <a:rect l="l" t="t" r="r" b="b"/>
            <a:pathLst>
              <a:path w="10795" h="6350">
                <a:moveTo>
                  <a:pt x="4953" y="0"/>
                </a:moveTo>
                <a:lnTo>
                  <a:pt x="0" y="6146"/>
                </a:lnTo>
                <a:lnTo>
                  <a:pt x="2247" y="4953"/>
                </a:lnTo>
                <a:lnTo>
                  <a:pt x="5791" y="2717"/>
                </a:lnTo>
                <a:lnTo>
                  <a:pt x="7691" y="2717"/>
                </a:lnTo>
                <a:lnTo>
                  <a:pt x="6921" y="2387"/>
                </a:lnTo>
                <a:lnTo>
                  <a:pt x="5956" y="2324"/>
                </a:lnTo>
                <a:lnTo>
                  <a:pt x="5194" y="2184"/>
                </a:lnTo>
                <a:lnTo>
                  <a:pt x="5892" y="1879"/>
                </a:lnTo>
                <a:lnTo>
                  <a:pt x="8432" y="1320"/>
                </a:lnTo>
                <a:lnTo>
                  <a:pt x="10227" y="1320"/>
                </a:lnTo>
                <a:lnTo>
                  <a:pt x="7556" y="469"/>
                </a:lnTo>
                <a:lnTo>
                  <a:pt x="6261" y="342"/>
                </a:lnTo>
                <a:lnTo>
                  <a:pt x="4953" y="0"/>
                </a:lnTo>
                <a:close/>
              </a:path>
              <a:path w="10795" h="6350">
                <a:moveTo>
                  <a:pt x="7691" y="2717"/>
                </a:moveTo>
                <a:lnTo>
                  <a:pt x="5791" y="2717"/>
                </a:lnTo>
                <a:lnTo>
                  <a:pt x="7899" y="2806"/>
                </a:lnTo>
                <a:lnTo>
                  <a:pt x="7691" y="2717"/>
                </a:lnTo>
                <a:close/>
              </a:path>
              <a:path w="10795" h="6350">
                <a:moveTo>
                  <a:pt x="10227" y="1320"/>
                </a:moveTo>
                <a:lnTo>
                  <a:pt x="8432" y="1320"/>
                </a:lnTo>
                <a:lnTo>
                  <a:pt x="10426" y="1384"/>
                </a:lnTo>
                <a:lnTo>
                  <a:pt x="10227" y="132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804664" y="470627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5" h="11429">
                <a:moveTo>
                  <a:pt x="1136" y="8020"/>
                </a:moveTo>
                <a:lnTo>
                  <a:pt x="647" y="8458"/>
                </a:lnTo>
                <a:lnTo>
                  <a:pt x="0" y="10883"/>
                </a:lnTo>
                <a:lnTo>
                  <a:pt x="1136" y="8020"/>
                </a:lnTo>
                <a:close/>
              </a:path>
              <a:path w="12065" h="11429">
                <a:moveTo>
                  <a:pt x="2082" y="5638"/>
                </a:moveTo>
                <a:lnTo>
                  <a:pt x="1136" y="8020"/>
                </a:lnTo>
                <a:lnTo>
                  <a:pt x="3447" y="5955"/>
                </a:lnTo>
                <a:lnTo>
                  <a:pt x="2082" y="5638"/>
                </a:lnTo>
                <a:close/>
              </a:path>
              <a:path w="12065" h="11429">
                <a:moveTo>
                  <a:pt x="6286" y="0"/>
                </a:moveTo>
                <a:lnTo>
                  <a:pt x="3447" y="5955"/>
                </a:lnTo>
                <a:lnTo>
                  <a:pt x="4711" y="6248"/>
                </a:lnTo>
                <a:lnTo>
                  <a:pt x="9563" y="2374"/>
                </a:lnTo>
                <a:lnTo>
                  <a:pt x="9855" y="1879"/>
                </a:lnTo>
                <a:lnTo>
                  <a:pt x="11364" y="1155"/>
                </a:lnTo>
                <a:lnTo>
                  <a:pt x="6362" y="1155"/>
                </a:lnTo>
                <a:lnTo>
                  <a:pt x="6286" y="0"/>
                </a:lnTo>
                <a:close/>
              </a:path>
              <a:path w="12065" h="11429">
                <a:moveTo>
                  <a:pt x="11531" y="114"/>
                </a:moveTo>
                <a:lnTo>
                  <a:pt x="6362" y="1155"/>
                </a:lnTo>
                <a:lnTo>
                  <a:pt x="11364" y="1155"/>
                </a:lnTo>
                <a:lnTo>
                  <a:pt x="12052" y="825"/>
                </a:lnTo>
                <a:lnTo>
                  <a:pt x="11531" y="114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90384" y="462959"/>
            <a:ext cx="10795" cy="9525"/>
          </a:xfrm>
          <a:custGeom>
            <a:avLst/>
            <a:gdLst/>
            <a:ahLst/>
            <a:cxnLst/>
            <a:rect l="l" t="t" r="r" b="b"/>
            <a:pathLst>
              <a:path w="10795" h="9525">
                <a:moveTo>
                  <a:pt x="10374" y="6515"/>
                </a:moveTo>
                <a:lnTo>
                  <a:pt x="8572" y="6515"/>
                </a:lnTo>
                <a:lnTo>
                  <a:pt x="8376" y="7124"/>
                </a:lnTo>
                <a:lnTo>
                  <a:pt x="8204" y="7886"/>
                </a:lnTo>
                <a:lnTo>
                  <a:pt x="10198" y="8991"/>
                </a:lnTo>
                <a:lnTo>
                  <a:pt x="10374" y="6515"/>
                </a:lnTo>
                <a:close/>
              </a:path>
              <a:path w="10795" h="9525">
                <a:moveTo>
                  <a:pt x="3098" y="0"/>
                </a:moveTo>
                <a:lnTo>
                  <a:pt x="939" y="774"/>
                </a:lnTo>
                <a:lnTo>
                  <a:pt x="114" y="1092"/>
                </a:lnTo>
                <a:lnTo>
                  <a:pt x="0" y="2793"/>
                </a:lnTo>
                <a:lnTo>
                  <a:pt x="3771" y="6362"/>
                </a:lnTo>
                <a:lnTo>
                  <a:pt x="3771" y="6743"/>
                </a:lnTo>
                <a:lnTo>
                  <a:pt x="7124" y="7124"/>
                </a:lnTo>
                <a:lnTo>
                  <a:pt x="8572" y="6515"/>
                </a:lnTo>
                <a:lnTo>
                  <a:pt x="10374" y="6515"/>
                </a:lnTo>
                <a:lnTo>
                  <a:pt x="10274" y="1409"/>
                </a:lnTo>
                <a:lnTo>
                  <a:pt x="10185" y="711"/>
                </a:lnTo>
                <a:lnTo>
                  <a:pt x="7543" y="177"/>
                </a:lnTo>
                <a:lnTo>
                  <a:pt x="3098" y="0"/>
                </a:lnTo>
                <a:close/>
              </a:path>
              <a:path w="10795" h="9525">
                <a:moveTo>
                  <a:pt x="10337" y="279"/>
                </a:moveTo>
                <a:lnTo>
                  <a:pt x="10274" y="1409"/>
                </a:lnTo>
                <a:lnTo>
                  <a:pt x="10337" y="279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767383" y="440055"/>
            <a:ext cx="176568" cy="1543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16520" y="494499"/>
            <a:ext cx="124891" cy="9871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80041" y="576188"/>
            <a:ext cx="5080" cy="10795"/>
          </a:xfrm>
          <a:custGeom>
            <a:avLst/>
            <a:gdLst/>
            <a:ahLst/>
            <a:cxnLst/>
            <a:rect l="l" t="t" r="r" b="b"/>
            <a:pathLst>
              <a:path w="5079" h="10795">
                <a:moveTo>
                  <a:pt x="3136" y="0"/>
                </a:moveTo>
                <a:lnTo>
                  <a:pt x="1854" y="711"/>
                </a:lnTo>
                <a:lnTo>
                  <a:pt x="825" y="1854"/>
                </a:lnTo>
                <a:lnTo>
                  <a:pt x="419" y="2781"/>
                </a:lnTo>
                <a:lnTo>
                  <a:pt x="0" y="6972"/>
                </a:lnTo>
                <a:lnTo>
                  <a:pt x="1092" y="9093"/>
                </a:lnTo>
                <a:lnTo>
                  <a:pt x="3416" y="10426"/>
                </a:lnTo>
                <a:lnTo>
                  <a:pt x="4470" y="9994"/>
                </a:lnTo>
                <a:lnTo>
                  <a:pt x="2844" y="8280"/>
                </a:lnTo>
                <a:lnTo>
                  <a:pt x="2197" y="6819"/>
                </a:lnTo>
                <a:lnTo>
                  <a:pt x="2019" y="4470"/>
                </a:lnTo>
                <a:lnTo>
                  <a:pt x="1993" y="2628"/>
                </a:lnTo>
                <a:lnTo>
                  <a:pt x="2285" y="1498"/>
                </a:lnTo>
                <a:lnTo>
                  <a:pt x="3289" y="254"/>
                </a:lnTo>
                <a:lnTo>
                  <a:pt x="31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786993" y="572749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4336" y="0"/>
                </a:moveTo>
                <a:lnTo>
                  <a:pt x="3485" y="457"/>
                </a:lnTo>
                <a:lnTo>
                  <a:pt x="1161" y="1777"/>
                </a:lnTo>
                <a:lnTo>
                  <a:pt x="31" y="3670"/>
                </a:lnTo>
                <a:lnTo>
                  <a:pt x="0" y="8318"/>
                </a:lnTo>
                <a:lnTo>
                  <a:pt x="640" y="9245"/>
                </a:lnTo>
                <a:lnTo>
                  <a:pt x="2495" y="12598"/>
                </a:lnTo>
                <a:lnTo>
                  <a:pt x="3219" y="13487"/>
                </a:lnTo>
                <a:lnTo>
                  <a:pt x="4704" y="14744"/>
                </a:lnTo>
                <a:lnTo>
                  <a:pt x="5759" y="14046"/>
                </a:lnTo>
                <a:lnTo>
                  <a:pt x="4425" y="12585"/>
                </a:lnTo>
                <a:lnTo>
                  <a:pt x="3790" y="11620"/>
                </a:lnTo>
                <a:lnTo>
                  <a:pt x="2241" y="8318"/>
                </a:lnTo>
                <a:lnTo>
                  <a:pt x="1555" y="7404"/>
                </a:lnTo>
                <a:lnTo>
                  <a:pt x="1745" y="3822"/>
                </a:lnTo>
                <a:lnTo>
                  <a:pt x="2368" y="2552"/>
                </a:lnTo>
                <a:lnTo>
                  <a:pt x="3828" y="1333"/>
                </a:lnTo>
                <a:lnTo>
                  <a:pt x="4882" y="634"/>
                </a:lnTo>
                <a:lnTo>
                  <a:pt x="4336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864385" y="580468"/>
            <a:ext cx="4445" cy="15240"/>
          </a:xfrm>
          <a:custGeom>
            <a:avLst/>
            <a:gdLst/>
            <a:ahLst/>
            <a:cxnLst/>
            <a:rect l="l" t="t" r="r" b="b"/>
            <a:pathLst>
              <a:path w="4445" h="15240">
                <a:moveTo>
                  <a:pt x="3009" y="0"/>
                </a:moveTo>
                <a:lnTo>
                  <a:pt x="1727" y="1333"/>
                </a:lnTo>
                <a:lnTo>
                  <a:pt x="584" y="3416"/>
                </a:lnTo>
                <a:lnTo>
                  <a:pt x="190" y="4838"/>
                </a:lnTo>
                <a:lnTo>
                  <a:pt x="0" y="9664"/>
                </a:lnTo>
                <a:lnTo>
                  <a:pt x="304" y="11150"/>
                </a:lnTo>
                <a:lnTo>
                  <a:pt x="1358" y="13373"/>
                </a:lnTo>
                <a:lnTo>
                  <a:pt x="3263" y="15138"/>
                </a:lnTo>
                <a:lnTo>
                  <a:pt x="2082" y="12357"/>
                </a:lnTo>
                <a:lnTo>
                  <a:pt x="1891" y="11150"/>
                </a:lnTo>
                <a:lnTo>
                  <a:pt x="4254" y="749"/>
                </a:lnTo>
                <a:lnTo>
                  <a:pt x="3009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64388" y="531514"/>
            <a:ext cx="16510" cy="63500"/>
          </a:xfrm>
          <a:custGeom>
            <a:avLst/>
            <a:gdLst/>
            <a:ahLst/>
            <a:cxnLst/>
            <a:rect l="l" t="t" r="r" b="b"/>
            <a:pathLst>
              <a:path w="16509" h="63500">
                <a:moveTo>
                  <a:pt x="13423" y="0"/>
                </a:moveTo>
                <a:lnTo>
                  <a:pt x="12346" y="12725"/>
                </a:lnTo>
                <a:lnTo>
                  <a:pt x="11375" y="25357"/>
                </a:lnTo>
                <a:lnTo>
                  <a:pt x="7930" y="37978"/>
                </a:lnTo>
                <a:lnTo>
                  <a:pt x="2693" y="43341"/>
                </a:lnTo>
                <a:lnTo>
                  <a:pt x="0" y="55016"/>
                </a:lnTo>
                <a:lnTo>
                  <a:pt x="2781" y="61112"/>
                </a:lnTo>
                <a:lnTo>
                  <a:pt x="6286" y="63131"/>
                </a:lnTo>
                <a:lnTo>
                  <a:pt x="7861" y="61074"/>
                </a:lnTo>
                <a:lnTo>
                  <a:pt x="4965" y="59397"/>
                </a:lnTo>
                <a:lnTo>
                  <a:pt x="2768" y="55880"/>
                </a:lnTo>
                <a:lnTo>
                  <a:pt x="2768" y="48526"/>
                </a:lnTo>
                <a:lnTo>
                  <a:pt x="4343" y="45554"/>
                </a:lnTo>
                <a:lnTo>
                  <a:pt x="10287" y="44475"/>
                </a:lnTo>
                <a:lnTo>
                  <a:pt x="12458" y="42113"/>
                </a:lnTo>
                <a:lnTo>
                  <a:pt x="13550" y="31356"/>
                </a:lnTo>
                <a:lnTo>
                  <a:pt x="13525" y="27178"/>
                </a:lnTo>
                <a:lnTo>
                  <a:pt x="14794" y="12613"/>
                </a:lnTo>
                <a:lnTo>
                  <a:pt x="15189" y="8750"/>
                </a:lnTo>
                <a:lnTo>
                  <a:pt x="16027" y="1727"/>
                </a:lnTo>
                <a:lnTo>
                  <a:pt x="13423" y="0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882756" y="553736"/>
            <a:ext cx="17780" cy="32384"/>
          </a:xfrm>
          <a:custGeom>
            <a:avLst/>
            <a:gdLst/>
            <a:ahLst/>
            <a:cxnLst/>
            <a:rect l="l" t="t" r="r" b="b"/>
            <a:pathLst>
              <a:path w="17779" h="32384">
                <a:moveTo>
                  <a:pt x="2730" y="19189"/>
                </a:moveTo>
                <a:lnTo>
                  <a:pt x="1739" y="19837"/>
                </a:lnTo>
                <a:lnTo>
                  <a:pt x="2679" y="22047"/>
                </a:lnTo>
                <a:lnTo>
                  <a:pt x="2895" y="22910"/>
                </a:lnTo>
                <a:lnTo>
                  <a:pt x="3073" y="26403"/>
                </a:lnTo>
                <a:lnTo>
                  <a:pt x="3331" y="27330"/>
                </a:lnTo>
                <a:lnTo>
                  <a:pt x="3349" y="27724"/>
                </a:lnTo>
                <a:lnTo>
                  <a:pt x="533" y="31470"/>
                </a:lnTo>
                <a:lnTo>
                  <a:pt x="0" y="32372"/>
                </a:lnTo>
                <a:lnTo>
                  <a:pt x="3746" y="30670"/>
                </a:lnTo>
                <a:lnTo>
                  <a:pt x="3937" y="30441"/>
                </a:lnTo>
                <a:lnTo>
                  <a:pt x="4241" y="29921"/>
                </a:lnTo>
                <a:lnTo>
                  <a:pt x="6934" y="28333"/>
                </a:lnTo>
                <a:lnTo>
                  <a:pt x="8191" y="27724"/>
                </a:lnTo>
                <a:lnTo>
                  <a:pt x="8461" y="27330"/>
                </a:lnTo>
                <a:lnTo>
                  <a:pt x="4749" y="27330"/>
                </a:lnTo>
                <a:lnTo>
                  <a:pt x="5051" y="26212"/>
                </a:lnTo>
                <a:lnTo>
                  <a:pt x="5172" y="25171"/>
                </a:lnTo>
                <a:lnTo>
                  <a:pt x="5181" y="24955"/>
                </a:lnTo>
                <a:lnTo>
                  <a:pt x="4597" y="21882"/>
                </a:lnTo>
                <a:lnTo>
                  <a:pt x="4191" y="20954"/>
                </a:lnTo>
                <a:lnTo>
                  <a:pt x="3187" y="19684"/>
                </a:lnTo>
                <a:lnTo>
                  <a:pt x="2730" y="19189"/>
                </a:lnTo>
                <a:close/>
              </a:path>
              <a:path w="17779" h="32384">
                <a:moveTo>
                  <a:pt x="8191" y="11404"/>
                </a:moveTo>
                <a:lnTo>
                  <a:pt x="7035" y="11760"/>
                </a:lnTo>
                <a:lnTo>
                  <a:pt x="7200" y="12623"/>
                </a:lnTo>
                <a:lnTo>
                  <a:pt x="7581" y="14109"/>
                </a:lnTo>
                <a:lnTo>
                  <a:pt x="7874" y="14935"/>
                </a:lnTo>
                <a:lnTo>
                  <a:pt x="8991" y="17589"/>
                </a:lnTo>
                <a:lnTo>
                  <a:pt x="9944" y="18097"/>
                </a:lnTo>
                <a:lnTo>
                  <a:pt x="10023" y="21196"/>
                </a:lnTo>
                <a:lnTo>
                  <a:pt x="9304" y="22377"/>
                </a:lnTo>
                <a:lnTo>
                  <a:pt x="7391" y="25171"/>
                </a:lnTo>
                <a:lnTo>
                  <a:pt x="6578" y="26212"/>
                </a:lnTo>
                <a:lnTo>
                  <a:pt x="4749" y="27330"/>
                </a:lnTo>
                <a:lnTo>
                  <a:pt x="8461" y="27330"/>
                </a:lnTo>
                <a:lnTo>
                  <a:pt x="11861" y="22377"/>
                </a:lnTo>
                <a:lnTo>
                  <a:pt x="11957" y="21882"/>
                </a:lnTo>
                <a:lnTo>
                  <a:pt x="11960" y="19684"/>
                </a:lnTo>
                <a:lnTo>
                  <a:pt x="13347" y="18224"/>
                </a:lnTo>
                <a:lnTo>
                  <a:pt x="13676" y="17678"/>
                </a:lnTo>
                <a:lnTo>
                  <a:pt x="10909" y="17678"/>
                </a:lnTo>
                <a:lnTo>
                  <a:pt x="10858" y="16802"/>
                </a:lnTo>
                <a:lnTo>
                  <a:pt x="10718" y="16294"/>
                </a:lnTo>
                <a:lnTo>
                  <a:pt x="9893" y="14681"/>
                </a:lnTo>
                <a:lnTo>
                  <a:pt x="9144" y="14528"/>
                </a:lnTo>
                <a:lnTo>
                  <a:pt x="8509" y="13093"/>
                </a:lnTo>
                <a:lnTo>
                  <a:pt x="8394" y="12103"/>
                </a:lnTo>
                <a:lnTo>
                  <a:pt x="8191" y="11404"/>
                </a:lnTo>
                <a:close/>
              </a:path>
              <a:path w="17779" h="32384">
                <a:moveTo>
                  <a:pt x="8902" y="0"/>
                </a:moveTo>
                <a:lnTo>
                  <a:pt x="9664" y="2349"/>
                </a:lnTo>
                <a:lnTo>
                  <a:pt x="10998" y="4952"/>
                </a:lnTo>
                <a:lnTo>
                  <a:pt x="13538" y="8699"/>
                </a:lnTo>
                <a:lnTo>
                  <a:pt x="13597" y="8991"/>
                </a:lnTo>
                <a:lnTo>
                  <a:pt x="13713" y="12103"/>
                </a:lnTo>
                <a:lnTo>
                  <a:pt x="13627" y="12623"/>
                </a:lnTo>
                <a:lnTo>
                  <a:pt x="12700" y="15519"/>
                </a:lnTo>
                <a:lnTo>
                  <a:pt x="12179" y="16370"/>
                </a:lnTo>
                <a:lnTo>
                  <a:pt x="10909" y="17678"/>
                </a:lnTo>
                <a:lnTo>
                  <a:pt x="13676" y="17678"/>
                </a:lnTo>
                <a:lnTo>
                  <a:pt x="14770" y="15862"/>
                </a:lnTo>
                <a:lnTo>
                  <a:pt x="17236" y="9055"/>
                </a:lnTo>
                <a:lnTo>
                  <a:pt x="16205" y="9055"/>
                </a:lnTo>
                <a:lnTo>
                  <a:pt x="11430" y="698"/>
                </a:lnTo>
                <a:lnTo>
                  <a:pt x="8902" y="0"/>
                </a:lnTo>
                <a:close/>
              </a:path>
              <a:path w="17779" h="32384">
                <a:moveTo>
                  <a:pt x="17259" y="8991"/>
                </a:moveTo>
                <a:lnTo>
                  <a:pt x="16205" y="9055"/>
                </a:lnTo>
                <a:lnTo>
                  <a:pt x="17236" y="9055"/>
                </a:lnTo>
                <a:close/>
              </a:path>
            </a:pathLst>
          </a:custGeom>
          <a:solidFill>
            <a:srgbClr val="131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800513" y="473044"/>
            <a:ext cx="8890" cy="5715"/>
          </a:xfrm>
          <a:custGeom>
            <a:avLst/>
            <a:gdLst/>
            <a:ahLst/>
            <a:cxnLst/>
            <a:rect l="l" t="t" r="r" b="b"/>
            <a:pathLst>
              <a:path w="8890" h="5715">
                <a:moveTo>
                  <a:pt x="1879" y="0"/>
                </a:moveTo>
                <a:lnTo>
                  <a:pt x="339" y="368"/>
                </a:lnTo>
                <a:lnTo>
                  <a:pt x="0" y="520"/>
                </a:lnTo>
                <a:lnTo>
                  <a:pt x="1879" y="2743"/>
                </a:lnTo>
                <a:lnTo>
                  <a:pt x="2298" y="3429"/>
                </a:lnTo>
                <a:lnTo>
                  <a:pt x="4267" y="5080"/>
                </a:lnTo>
                <a:lnTo>
                  <a:pt x="4495" y="5143"/>
                </a:lnTo>
                <a:lnTo>
                  <a:pt x="5765" y="3657"/>
                </a:lnTo>
                <a:lnTo>
                  <a:pt x="7340" y="2247"/>
                </a:lnTo>
                <a:lnTo>
                  <a:pt x="8445" y="977"/>
                </a:lnTo>
                <a:lnTo>
                  <a:pt x="8458" y="635"/>
                </a:lnTo>
                <a:lnTo>
                  <a:pt x="7202" y="355"/>
                </a:lnTo>
                <a:lnTo>
                  <a:pt x="6019" y="50"/>
                </a:lnTo>
                <a:lnTo>
                  <a:pt x="187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809024" y="495842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93" y="3848"/>
                </a:moveTo>
                <a:lnTo>
                  <a:pt x="1714" y="3848"/>
                </a:lnTo>
                <a:lnTo>
                  <a:pt x="2755" y="4051"/>
                </a:lnTo>
                <a:lnTo>
                  <a:pt x="2693" y="3848"/>
                </a:lnTo>
                <a:close/>
              </a:path>
              <a:path w="3175" h="4445">
                <a:moveTo>
                  <a:pt x="2044" y="0"/>
                </a:moveTo>
                <a:lnTo>
                  <a:pt x="1473" y="1485"/>
                </a:lnTo>
                <a:lnTo>
                  <a:pt x="901" y="2844"/>
                </a:lnTo>
                <a:lnTo>
                  <a:pt x="0" y="3898"/>
                </a:lnTo>
                <a:lnTo>
                  <a:pt x="1714" y="3848"/>
                </a:lnTo>
                <a:lnTo>
                  <a:pt x="2693" y="3848"/>
                </a:lnTo>
                <a:lnTo>
                  <a:pt x="2336" y="2692"/>
                </a:lnTo>
                <a:lnTo>
                  <a:pt x="2112" y="1485"/>
                </a:lnTo>
                <a:lnTo>
                  <a:pt x="2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95953" y="495811"/>
            <a:ext cx="3175" cy="3810"/>
          </a:xfrm>
          <a:custGeom>
            <a:avLst/>
            <a:gdLst/>
            <a:ahLst/>
            <a:cxnLst/>
            <a:rect l="l" t="t" r="r" b="b"/>
            <a:pathLst>
              <a:path w="3175" h="3809">
                <a:moveTo>
                  <a:pt x="2103" y="0"/>
                </a:moveTo>
                <a:lnTo>
                  <a:pt x="731" y="1257"/>
                </a:lnTo>
                <a:lnTo>
                  <a:pt x="55" y="3149"/>
                </a:lnTo>
                <a:lnTo>
                  <a:pt x="0" y="3365"/>
                </a:lnTo>
                <a:lnTo>
                  <a:pt x="299" y="3581"/>
                </a:lnTo>
                <a:lnTo>
                  <a:pt x="1294" y="3352"/>
                </a:lnTo>
                <a:lnTo>
                  <a:pt x="2585" y="3149"/>
                </a:lnTo>
                <a:lnTo>
                  <a:pt x="2204" y="2222"/>
                </a:lnTo>
                <a:lnTo>
                  <a:pt x="2053" y="1257"/>
                </a:lnTo>
                <a:lnTo>
                  <a:pt x="2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99051" y="485122"/>
            <a:ext cx="10795" cy="18415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3581" y="0"/>
                </a:moveTo>
                <a:lnTo>
                  <a:pt x="2764" y="863"/>
                </a:lnTo>
                <a:lnTo>
                  <a:pt x="1536" y="3098"/>
                </a:lnTo>
                <a:lnTo>
                  <a:pt x="152" y="4495"/>
                </a:lnTo>
                <a:lnTo>
                  <a:pt x="0" y="11633"/>
                </a:lnTo>
                <a:lnTo>
                  <a:pt x="1282" y="14185"/>
                </a:lnTo>
                <a:lnTo>
                  <a:pt x="4152" y="17830"/>
                </a:lnTo>
                <a:lnTo>
                  <a:pt x="4927" y="17919"/>
                </a:lnTo>
                <a:lnTo>
                  <a:pt x="7239" y="15100"/>
                </a:lnTo>
                <a:lnTo>
                  <a:pt x="10033" y="12725"/>
                </a:lnTo>
                <a:lnTo>
                  <a:pt x="10286" y="7378"/>
                </a:lnTo>
                <a:lnTo>
                  <a:pt x="4775" y="7378"/>
                </a:lnTo>
                <a:lnTo>
                  <a:pt x="4659" y="6464"/>
                </a:lnTo>
                <a:lnTo>
                  <a:pt x="4576" y="3098"/>
                </a:lnTo>
                <a:lnTo>
                  <a:pt x="4476" y="762"/>
                </a:lnTo>
                <a:lnTo>
                  <a:pt x="4330" y="431"/>
                </a:lnTo>
                <a:lnTo>
                  <a:pt x="3581" y="0"/>
                </a:lnTo>
                <a:close/>
              </a:path>
              <a:path w="10795" h="18415">
                <a:moveTo>
                  <a:pt x="6515" y="101"/>
                </a:moveTo>
                <a:lnTo>
                  <a:pt x="6032" y="190"/>
                </a:lnTo>
                <a:lnTo>
                  <a:pt x="5791" y="1028"/>
                </a:lnTo>
                <a:lnTo>
                  <a:pt x="5131" y="6515"/>
                </a:lnTo>
                <a:lnTo>
                  <a:pt x="4927" y="7366"/>
                </a:lnTo>
                <a:lnTo>
                  <a:pt x="4775" y="7378"/>
                </a:lnTo>
                <a:lnTo>
                  <a:pt x="10286" y="7378"/>
                </a:lnTo>
                <a:lnTo>
                  <a:pt x="10375" y="5486"/>
                </a:lnTo>
                <a:lnTo>
                  <a:pt x="9537" y="3213"/>
                </a:lnTo>
                <a:lnTo>
                  <a:pt x="7239" y="762"/>
                </a:lnTo>
                <a:lnTo>
                  <a:pt x="6515" y="101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96080" y="486062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0" y="88"/>
                </a:moveTo>
                <a:lnTo>
                  <a:pt x="355" y="2070"/>
                </a:lnTo>
                <a:lnTo>
                  <a:pt x="457" y="2451"/>
                </a:lnTo>
                <a:lnTo>
                  <a:pt x="1574" y="4381"/>
                </a:lnTo>
                <a:lnTo>
                  <a:pt x="2260" y="1752"/>
                </a:lnTo>
                <a:lnTo>
                  <a:pt x="3048" y="850"/>
                </a:lnTo>
                <a:lnTo>
                  <a:pt x="1371" y="787"/>
                </a:lnTo>
                <a:lnTo>
                  <a:pt x="0" y="88"/>
                </a:lnTo>
                <a:close/>
              </a:path>
              <a:path w="5079" h="4445">
                <a:moveTo>
                  <a:pt x="4470" y="0"/>
                </a:moveTo>
                <a:lnTo>
                  <a:pt x="2578" y="622"/>
                </a:lnTo>
                <a:lnTo>
                  <a:pt x="1371" y="787"/>
                </a:lnTo>
                <a:lnTo>
                  <a:pt x="3154" y="787"/>
                </a:lnTo>
                <a:lnTo>
                  <a:pt x="4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08785" y="486900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0" y="0"/>
                </a:moveTo>
                <a:lnTo>
                  <a:pt x="889" y="1206"/>
                </a:lnTo>
                <a:lnTo>
                  <a:pt x="1663" y="2705"/>
                </a:lnTo>
                <a:lnTo>
                  <a:pt x="2146" y="4165"/>
                </a:lnTo>
                <a:lnTo>
                  <a:pt x="2628" y="3556"/>
                </a:lnTo>
                <a:lnTo>
                  <a:pt x="2946" y="2349"/>
                </a:lnTo>
                <a:lnTo>
                  <a:pt x="3111" y="571"/>
                </a:lnTo>
                <a:lnTo>
                  <a:pt x="1041" y="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810951" y="464924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317" y="63"/>
                </a:moveTo>
                <a:lnTo>
                  <a:pt x="4610" y="241"/>
                </a:lnTo>
                <a:lnTo>
                  <a:pt x="4724" y="368"/>
                </a:lnTo>
                <a:lnTo>
                  <a:pt x="4914" y="253"/>
                </a:lnTo>
                <a:lnTo>
                  <a:pt x="4317" y="63"/>
                </a:lnTo>
                <a:close/>
              </a:path>
              <a:path w="5079" h="5079">
                <a:moveTo>
                  <a:pt x="3428" y="0"/>
                </a:moveTo>
                <a:lnTo>
                  <a:pt x="1333" y="114"/>
                </a:lnTo>
                <a:lnTo>
                  <a:pt x="0" y="2171"/>
                </a:lnTo>
                <a:lnTo>
                  <a:pt x="25" y="2819"/>
                </a:lnTo>
                <a:lnTo>
                  <a:pt x="952" y="4825"/>
                </a:lnTo>
                <a:lnTo>
                  <a:pt x="1092" y="4178"/>
                </a:lnTo>
                <a:lnTo>
                  <a:pt x="1549" y="3187"/>
                </a:lnTo>
                <a:lnTo>
                  <a:pt x="1396" y="1638"/>
                </a:lnTo>
                <a:lnTo>
                  <a:pt x="1244" y="1155"/>
                </a:lnTo>
                <a:lnTo>
                  <a:pt x="1904" y="520"/>
                </a:lnTo>
                <a:lnTo>
                  <a:pt x="2857" y="520"/>
                </a:lnTo>
                <a:lnTo>
                  <a:pt x="2882" y="101"/>
                </a:lnTo>
                <a:lnTo>
                  <a:pt x="3428" y="0"/>
                </a:lnTo>
                <a:close/>
              </a:path>
              <a:path w="5079" h="5079">
                <a:moveTo>
                  <a:pt x="2857" y="520"/>
                </a:moveTo>
                <a:lnTo>
                  <a:pt x="1904" y="520"/>
                </a:lnTo>
                <a:lnTo>
                  <a:pt x="2832" y="952"/>
                </a:lnTo>
                <a:lnTo>
                  <a:pt x="2857" y="520"/>
                </a:lnTo>
                <a:close/>
              </a:path>
            </a:pathLst>
          </a:custGeom>
          <a:solidFill>
            <a:srgbClr val="AEC0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92923" y="498627"/>
            <a:ext cx="25082" cy="947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87195" y="668439"/>
            <a:ext cx="86309" cy="244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786158" y="684319"/>
            <a:ext cx="120650" cy="30480"/>
          </a:xfrm>
          <a:custGeom>
            <a:avLst/>
            <a:gdLst/>
            <a:ahLst/>
            <a:cxnLst/>
            <a:rect l="l" t="t" r="r" b="b"/>
            <a:pathLst>
              <a:path w="120650" h="30479">
                <a:moveTo>
                  <a:pt x="59893" y="0"/>
                </a:moveTo>
                <a:lnTo>
                  <a:pt x="19574" y="4410"/>
                </a:lnTo>
                <a:lnTo>
                  <a:pt x="0" y="11950"/>
                </a:lnTo>
                <a:lnTo>
                  <a:pt x="0" y="17602"/>
                </a:lnTo>
                <a:lnTo>
                  <a:pt x="1397" y="19558"/>
                </a:lnTo>
                <a:lnTo>
                  <a:pt x="6997" y="23291"/>
                </a:lnTo>
                <a:lnTo>
                  <a:pt x="13131" y="24688"/>
                </a:lnTo>
                <a:lnTo>
                  <a:pt x="17799" y="25481"/>
                </a:lnTo>
                <a:lnTo>
                  <a:pt x="28544" y="27681"/>
                </a:lnTo>
                <a:lnTo>
                  <a:pt x="40001" y="29148"/>
                </a:lnTo>
                <a:lnTo>
                  <a:pt x="53153" y="29938"/>
                </a:lnTo>
                <a:lnTo>
                  <a:pt x="68985" y="30103"/>
                </a:lnTo>
                <a:lnTo>
                  <a:pt x="81914" y="29191"/>
                </a:lnTo>
                <a:lnTo>
                  <a:pt x="94388" y="27595"/>
                </a:lnTo>
                <a:lnTo>
                  <a:pt x="106413" y="25400"/>
                </a:lnTo>
                <a:lnTo>
                  <a:pt x="107480" y="25400"/>
                </a:lnTo>
                <a:lnTo>
                  <a:pt x="112928" y="22593"/>
                </a:lnTo>
                <a:lnTo>
                  <a:pt x="116967" y="22593"/>
                </a:lnTo>
                <a:lnTo>
                  <a:pt x="120662" y="18542"/>
                </a:lnTo>
                <a:lnTo>
                  <a:pt x="120662" y="12890"/>
                </a:lnTo>
                <a:lnTo>
                  <a:pt x="115468" y="8483"/>
                </a:lnTo>
                <a:lnTo>
                  <a:pt x="110455" y="6738"/>
                </a:lnTo>
                <a:lnTo>
                  <a:pt x="98443" y="3610"/>
                </a:lnTo>
                <a:lnTo>
                  <a:pt x="85755" y="1524"/>
                </a:lnTo>
                <a:lnTo>
                  <a:pt x="72776" y="361"/>
                </a:lnTo>
                <a:lnTo>
                  <a:pt x="59893" y="0"/>
                </a:lnTo>
                <a:close/>
              </a:path>
              <a:path w="120650" h="30479">
                <a:moveTo>
                  <a:pt x="107480" y="25400"/>
                </a:moveTo>
                <a:lnTo>
                  <a:pt x="106413" y="25400"/>
                </a:lnTo>
                <a:lnTo>
                  <a:pt x="107061" y="25615"/>
                </a:lnTo>
                <a:lnTo>
                  <a:pt x="107480" y="2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66722" y="670598"/>
            <a:ext cx="38900" cy="2231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78493" y="672164"/>
            <a:ext cx="5080" cy="15240"/>
          </a:xfrm>
          <a:custGeom>
            <a:avLst/>
            <a:gdLst/>
            <a:ahLst/>
            <a:cxnLst/>
            <a:rect l="l" t="t" r="r" b="b"/>
            <a:pathLst>
              <a:path w="5079" h="15240">
                <a:moveTo>
                  <a:pt x="2616" y="0"/>
                </a:moveTo>
                <a:lnTo>
                  <a:pt x="0" y="14833"/>
                </a:lnTo>
                <a:lnTo>
                  <a:pt x="2171" y="15227"/>
                </a:lnTo>
                <a:lnTo>
                  <a:pt x="4813" y="381"/>
                </a:lnTo>
                <a:lnTo>
                  <a:pt x="2616" y="0"/>
                </a:lnTo>
                <a:close/>
              </a:path>
            </a:pathLst>
          </a:custGeom>
          <a:solidFill>
            <a:srgbClr val="C27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876709" y="66154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1270" y="0"/>
                </a:moveTo>
                <a:lnTo>
                  <a:pt x="0" y="5892"/>
                </a:lnTo>
                <a:lnTo>
                  <a:pt x="9055" y="7404"/>
                </a:lnTo>
                <a:lnTo>
                  <a:pt x="127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64305" y="437304"/>
            <a:ext cx="181030" cy="24067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82832" y="662884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0" y="0"/>
                </a:moveTo>
                <a:lnTo>
                  <a:pt x="3111" y="11061"/>
                </a:lnTo>
                <a:lnTo>
                  <a:pt x="5562" y="10198"/>
                </a:lnTo>
                <a:lnTo>
                  <a:pt x="11087" y="8178"/>
                </a:lnTo>
                <a:lnTo>
                  <a:pt x="13601" y="7404"/>
                </a:lnTo>
                <a:lnTo>
                  <a:pt x="9994" y="7035"/>
                </a:lnTo>
                <a:lnTo>
                  <a:pt x="3073" y="2044"/>
                </a:lnTo>
                <a:lnTo>
                  <a:pt x="0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09458" y="656691"/>
            <a:ext cx="100952" cy="1700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870993" y="652415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662" y="0"/>
                </a:moveTo>
                <a:lnTo>
                  <a:pt x="252" y="952"/>
                </a:lnTo>
                <a:lnTo>
                  <a:pt x="71" y="1841"/>
                </a:lnTo>
                <a:lnTo>
                  <a:pt x="0" y="3860"/>
                </a:lnTo>
                <a:lnTo>
                  <a:pt x="49" y="4025"/>
                </a:lnTo>
                <a:lnTo>
                  <a:pt x="773" y="5118"/>
                </a:lnTo>
                <a:lnTo>
                  <a:pt x="1421" y="5537"/>
                </a:lnTo>
                <a:lnTo>
                  <a:pt x="11301" y="7378"/>
                </a:lnTo>
                <a:lnTo>
                  <a:pt x="12787" y="6413"/>
                </a:lnTo>
                <a:lnTo>
                  <a:pt x="13092" y="4927"/>
                </a:lnTo>
                <a:lnTo>
                  <a:pt x="12990" y="3340"/>
                </a:lnTo>
                <a:lnTo>
                  <a:pt x="12254" y="2260"/>
                </a:lnTo>
                <a:lnTo>
                  <a:pt x="11606" y="1841"/>
                </a:lnTo>
                <a:lnTo>
                  <a:pt x="8368" y="1181"/>
                </a:lnTo>
                <a:lnTo>
                  <a:pt x="3122" y="279"/>
                </a:lnTo>
                <a:lnTo>
                  <a:pt x="1662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808761" y="652334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11429" y="0"/>
                </a:moveTo>
                <a:lnTo>
                  <a:pt x="9969" y="279"/>
                </a:lnTo>
                <a:lnTo>
                  <a:pt x="4724" y="1193"/>
                </a:lnTo>
                <a:lnTo>
                  <a:pt x="1485" y="1841"/>
                </a:lnTo>
                <a:lnTo>
                  <a:pt x="838" y="2273"/>
                </a:lnTo>
                <a:lnTo>
                  <a:pt x="101" y="3352"/>
                </a:lnTo>
                <a:lnTo>
                  <a:pt x="0" y="4940"/>
                </a:lnTo>
                <a:lnTo>
                  <a:pt x="304" y="6413"/>
                </a:lnTo>
                <a:lnTo>
                  <a:pt x="1790" y="7378"/>
                </a:lnTo>
                <a:lnTo>
                  <a:pt x="11671" y="5537"/>
                </a:lnTo>
                <a:lnTo>
                  <a:pt x="12318" y="5118"/>
                </a:lnTo>
                <a:lnTo>
                  <a:pt x="13042" y="4025"/>
                </a:lnTo>
                <a:lnTo>
                  <a:pt x="13096" y="3860"/>
                </a:lnTo>
                <a:lnTo>
                  <a:pt x="13020" y="1841"/>
                </a:lnTo>
                <a:lnTo>
                  <a:pt x="12839" y="952"/>
                </a:lnTo>
                <a:lnTo>
                  <a:pt x="11429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773873" y="623747"/>
            <a:ext cx="145808" cy="3636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851026" y="609445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55965" y="28092"/>
                </a:moveTo>
                <a:lnTo>
                  <a:pt x="48780" y="28092"/>
                </a:lnTo>
                <a:lnTo>
                  <a:pt x="51473" y="33020"/>
                </a:lnTo>
                <a:lnTo>
                  <a:pt x="53174" y="35763"/>
                </a:lnTo>
                <a:lnTo>
                  <a:pt x="57784" y="39547"/>
                </a:lnTo>
                <a:lnTo>
                  <a:pt x="57289" y="34963"/>
                </a:lnTo>
                <a:lnTo>
                  <a:pt x="57124" y="30403"/>
                </a:lnTo>
                <a:lnTo>
                  <a:pt x="55965" y="28092"/>
                </a:lnTo>
                <a:close/>
              </a:path>
              <a:path w="59690" h="40004">
                <a:moveTo>
                  <a:pt x="48742" y="28219"/>
                </a:moveTo>
                <a:lnTo>
                  <a:pt x="43954" y="28219"/>
                </a:lnTo>
                <a:lnTo>
                  <a:pt x="46520" y="35636"/>
                </a:lnTo>
                <a:lnTo>
                  <a:pt x="48742" y="28219"/>
                </a:lnTo>
                <a:close/>
              </a:path>
              <a:path w="59690" h="40004">
                <a:moveTo>
                  <a:pt x="14618" y="25755"/>
                </a:moveTo>
                <a:lnTo>
                  <a:pt x="10998" y="25755"/>
                </a:lnTo>
                <a:lnTo>
                  <a:pt x="11569" y="32943"/>
                </a:lnTo>
                <a:lnTo>
                  <a:pt x="13246" y="27647"/>
                </a:lnTo>
                <a:lnTo>
                  <a:pt x="14618" y="25755"/>
                </a:lnTo>
                <a:close/>
              </a:path>
              <a:path w="59690" h="40004">
                <a:moveTo>
                  <a:pt x="38125" y="0"/>
                </a:moveTo>
                <a:lnTo>
                  <a:pt x="29540" y="0"/>
                </a:lnTo>
                <a:lnTo>
                  <a:pt x="24612" y="3352"/>
                </a:lnTo>
                <a:lnTo>
                  <a:pt x="14744" y="6311"/>
                </a:lnTo>
                <a:lnTo>
                  <a:pt x="10667" y="7302"/>
                </a:lnTo>
                <a:lnTo>
                  <a:pt x="6261" y="7747"/>
                </a:lnTo>
                <a:lnTo>
                  <a:pt x="6199" y="13385"/>
                </a:lnTo>
                <a:lnTo>
                  <a:pt x="6079" y="18364"/>
                </a:lnTo>
                <a:lnTo>
                  <a:pt x="3086" y="21742"/>
                </a:lnTo>
                <a:lnTo>
                  <a:pt x="0" y="32080"/>
                </a:lnTo>
                <a:lnTo>
                  <a:pt x="4089" y="30632"/>
                </a:lnTo>
                <a:lnTo>
                  <a:pt x="7873" y="28511"/>
                </a:lnTo>
                <a:lnTo>
                  <a:pt x="10998" y="25755"/>
                </a:lnTo>
                <a:lnTo>
                  <a:pt x="14618" y="25755"/>
                </a:lnTo>
                <a:lnTo>
                  <a:pt x="16332" y="23393"/>
                </a:lnTo>
                <a:lnTo>
                  <a:pt x="23247" y="23393"/>
                </a:lnTo>
                <a:lnTo>
                  <a:pt x="25653" y="19164"/>
                </a:lnTo>
                <a:lnTo>
                  <a:pt x="27927" y="16014"/>
                </a:lnTo>
                <a:lnTo>
                  <a:pt x="29870" y="14833"/>
                </a:lnTo>
                <a:lnTo>
                  <a:pt x="31813" y="13385"/>
                </a:lnTo>
                <a:lnTo>
                  <a:pt x="59550" y="13385"/>
                </a:lnTo>
                <a:lnTo>
                  <a:pt x="59550" y="12166"/>
                </a:lnTo>
                <a:lnTo>
                  <a:pt x="55968" y="8547"/>
                </a:lnTo>
                <a:lnTo>
                  <a:pt x="41998" y="8547"/>
                </a:lnTo>
                <a:lnTo>
                  <a:pt x="43268" y="7454"/>
                </a:lnTo>
                <a:lnTo>
                  <a:pt x="42697" y="6896"/>
                </a:lnTo>
                <a:lnTo>
                  <a:pt x="44894" y="6781"/>
                </a:lnTo>
                <a:lnTo>
                  <a:pt x="43662" y="2946"/>
                </a:lnTo>
                <a:lnTo>
                  <a:pt x="38125" y="0"/>
                </a:lnTo>
                <a:close/>
              </a:path>
              <a:path w="59690" h="40004">
                <a:moveTo>
                  <a:pt x="59550" y="13385"/>
                </a:moveTo>
                <a:lnTo>
                  <a:pt x="31813" y="13385"/>
                </a:lnTo>
                <a:lnTo>
                  <a:pt x="32003" y="14439"/>
                </a:lnTo>
                <a:lnTo>
                  <a:pt x="35877" y="19862"/>
                </a:lnTo>
                <a:lnTo>
                  <a:pt x="37287" y="25260"/>
                </a:lnTo>
                <a:lnTo>
                  <a:pt x="34607" y="31051"/>
                </a:lnTo>
                <a:lnTo>
                  <a:pt x="38430" y="28854"/>
                </a:lnTo>
                <a:lnTo>
                  <a:pt x="43954" y="28219"/>
                </a:lnTo>
                <a:lnTo>
                  <a:pt x="48742" y="28219"/>
                </a:lnTo>
                <a:lnTo>
                  <a:pt x="48780" y="28092"/>
                </a:lnTo>
                <a:lnTo>
                  <a:pt x="55965" y="28092"/>
                </a:lnTo>
                <a:lnTo>
                  <a:pt x="55054" y="26276"/>
                </a:lnTo>
                <a:lnTo>
                  <a:pt x="56641" y="22974"/>
                </a:lnTo>
                <a:lnTo>
                  <a:pt x="57086" y="22326"/>
                </a:lnTo>
                <a:lnTo>
                  <a:pt x="58115" y="20955"/>
                </a:lnTo>
                <a:lnTo>
                  <a:pt x="58521" y="20294"/>
                </a:lnTo>
                <a:lnTo>
                  <a:pt x="59042" y="19519"/>
                </a:lnTo>
                <a:lnTo>
                  <a:pt x="59550" y="18364"/>
                </a:lnTo>
                <a:lnTo>
                  <a:pt x="59550" y="13385"/>
                </a:lnTo>
                <a:close/>
              </a:path>
              <a:path w="59690" h="40004">
                <a:moveTo>
                  <a:pt x="23247" y="23393"/>
                </a:moveTo>
                <a:lnTo>
                  <a:pt x="16332" y="23393"/>
                </a:lnTo>
                <a:lnTo>
                  <a:pt x="24142" y="30403"/>
                </a:lnTo>
                <a:lnTo>
                  <a:pt x="23939" y="25501"/>
                </a:lnTo>
                <a:lnTo>
                  <a:pt x="22936" y="23939"/>
                </a:lnTo>
                <a:lnTo>
                  <a:pt x="23247" y="23393"/>
                </a:lnTo>
                <a:close/>
              </a:path>
              <a:path w="59690" h="40004">
                <a:moveTo>
                  <a:pt x="54724" y="7289"/>
                </a:moveTo>
                <a:lnTo>
                  <a:pt x="44010" y="7302"/>
                </a:lnTo>
                <a:lnTo>
                  <a:pt x="41998" y="8547"/>
                </a:lnTo>
                <a:lnTo>
                  <a:pt x="55968" y="8547"/>
                </a:lnTo>
                <a:lnTo>
                  <a:pt x="54724" y="7289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82515" y="609334"/>
            <a:ext cx="59690" cy="40005"/>
          </a:xfrm>
          <a:custGeom>
            <a:avLst/>
            <a:gdLst/>
            <a:ahLst/>
            <a:cxnLst/>
            <a:rect l="l" t="t" r="r" b="b"/>
            <a:pathLst>
              <a:path w="59690" h="40004">
                <a:moveTo>
                  <a:pt x="15519" y="7289"/>
                </a:moveTo>
                <a:lnTo>
                  <a:pt x="4813" y="7302"/>
                </a:lnTo>
                <a:lnTo>
                  <a:pt x="12" y="12166"/>
                </a:lnTo>
                <a:lnTo>
                  <a:pt x="0" y="18351"/>
                </a:lnTo>
                <a:lnTo>
                  <a:pt x="507" y="19519"/>
                </a:lnTo>
                <a:lnTo>
                  <a:pt x="1041" y="20281"/>
                </a:lnTo>
                <a:lnTo>
                  <a:pt x="1447" y="20955"/>
                </a:lnTo>
                <a:lnTo>
                  <a:pt x="2463" y="22313"/>
                </a:lnTo>
                <a:lnTo>
                  <a:pt x="2908" y="22961"/>
                </a:lnTo>
                <a:lnTo>
                  <a:pt x="4508" y="26263"/>
                </a:lnTo>
                <a:lnTo>
                  <a:pt x="2444" y="30365"/>
                </a:lnTo>
                <a:lnTo>
                  <a:pt x="2273" y="34963"/>
                </a:lnTo>
                <a:lnTo>
                  <a:pt x="1777" y="39547"/>
                </a:lnTo>
                <a:lnTo>
                  <a:pt x="6388" y="35763"/>
                </a:lnTo>
                <a:lnTo>
                  <a:pt x="8138" y="32931"/>
                </a:lnTo>
                <a:lnTo>
                  <a:pt x="10782" y="28092"/>
                </a:lnTo>
                <a:lnTo>
                  <a:pt x="19152" y="28092"/>
                </a:lnTo>
                <a:lnTo>
                  <a:pt x="19621" y="27927"/>
                </a:lnTo>
                <a:lnTo>
                  <a:pt x="24036" y="27927"/>
                </a:lnTo>
                <a:lnTo>
                  <a:pt x="23265" y="26263"/>
                </a:lnTo>
                <a:lnTo>
                  <a:pt x="23240" y="20116"/>
                </a:lnTo>
                <a:lnTo>
                  <a:pt x="27114" y="14706"/>
                </a:lnTo>
                <a:lnTo>
                  <a:pt x="28371" y="13779"/>
                </a:lnTo>
                <a:lnTo>
                  <a:pt x="53354" y="13779"/>
                </a:lnTo>
                <a:lnTo>
                  <a:pt x="53297" y="8547"/>
                </a:lnTo>
                <a:lnTo>
                  <a:pt x="17564" y="8547"/>
                </a:lnTo>
                <a:lnTo>
                  <a:pt x="15519" y="7289"/>
                </a:lnTo>
                <a:close/>
              </a:path>
              <a:path w="59690" h="40004">
                <a:moveTo>
                  <a:pt x="19152" y="28092"/>
                </a:moveTo>
                <a:lnTo>
                  <a:pt x="10782" y="28092"/>
                </a:lnTo>
                <a:lnTo>
                  <a:pt x="13449" y="36601"/>
                </a:lnTo>
                <a:lnTo>
                  <a:pt x="16014" y="29197"/>
                </a:lnTo>
                <a:lnTo>
                  <a:pt x="19152" y="28092"/>
                </a:lnTo>
                <a:close/>
              </a:path>
              <a:path w="59690" h="40004">
                <a:moveTo>
                  <a:pt x="57612" y="25488"/>
                </a:moveTo>
                <a:lnTo>
                  <a:pt x="40703" y="25488"/>
                </a:lnTo>
                <a:lnTo>
                  <a:pt x="46284" y="27647"/>
                </a:lnTo>
                <a:lnTo>
                  <a:pt x="46454" y="28092"/>
                </a:lnTo>
                <a:lnTo>
                  <a:pt x="47993" y="32931"/>
                </a:lnTo>
                <a:lnTo>
                  <a:pt x="48564" y="25755"/>
                </a:lnTo>
                <a:lnTo>
                  <a:pt x="57693" y="25755"/>
                </a:lnTo>
                <a:lnTo>
                  <a:pt x="57612" y="25488"/>
                </a:lnTo>
                <a:close/>
              </a:path>
              <a:path w="59690" h="40004">
                <a:moveTo>
                  <a:pt x="57693" y="25755"/>
                </a:moveTo>
                <a:lnTo>
                  <a:pt x="48564" y="25755"/>
                </a:lnTo>
                <a:lnTo>
                  <a:pt x="51688" y="28511"/>
                </a:lnTo>
                <a:lnTo>
                  <a:pt x="55473" y="30632"/>
                </a:lnTo>
                <a:lnTo>
                  <a:pt x="59562" y="32080"/>
                </a:lnTo>
                <a:lnTo>
                  <a:pt x="57693" y="25755"/>
                </a:lnTo>
                <a:close/>
              </a:path>
              <a:path w="59690" h="40004">
                <a:moveTo>
                  <a:pt x="24036" y="27927"/>
                </a:moveTo>
                <a:lnTo>
                  <a:pt x="19621" y="27927"/>
                </a:lnTo>
                <a:lnTo>
                  <a:pt x="25933" y="32016"/>
                </a:lnTo>
                <a:lnTo>
                  <a:pt x="24036" y="27927"/>
                </a:lnTo>
                <a:close/>
              </a:path>
              <a:path w="59690" h="40004">
                <a:moveTo>
                  <a:pt x="53354" y="13779"/>
                </a:moveTo>
                <a:lnTo>
                  <a:pt x="28371" y="13779"/>
                </a:lnTo>
                <a:lnTo>
                  <a:pt x="30302" y="15227"/>
                </a:lnTo>
                <a:lnTo>
                  <a:pt x="32257" y="16408"/>
                </a:lnTo>
                <a:lnTo>
                  <a:pt x="33959" y="19202"/>
                </a:lnTo>
                <a:lnTo>
                  <a:pt x="36677" y="23977"/>
                </a:lnTo>
                <a:lnTo>
                  <a:pt x="36169" y="25463"/>
                </a:lnTo>
                <a:lnTo>
                  <a:pt x="35966" y="30365"/>
                </a:lnTo>
                <a:lnTo>
                  <a:pt x="40703" y="25488"/>
                </a:lnTo>
                <a:lnTo>
                  <a:pt x="57612" y="25488"/>
                </a:lnTo>
                <a:lnTo>
                  <a:pt x="56476" y="21742"/>
                </a:lnTo>
                <a:lnTo>
                  <a:pt x="53459" y="18351"/>
                </a:lnTo>
                <a:lnTo>
                  <a:pt x="53354" y="13779"/>
                </a:lnTo>
                <a:close/>
              </a:path>
              <a:path w="59690" h="40004">
                <a:moveTo>
                  <a:pt x="30022" y="0"/>
                </a:moveTo>
                <a:lnTo>
                  <a:pt x="21424" y="0"/>
                </a:lnTo>
                <a:lnTo>
                  <a:pt x="15900" y="2959"/>
                </a:lnTo>
                <a:lnTo>
                  <a:pt x="14655" y="6769"/>
                </a:lnTo>
                <a:lnTo>
                  <a:pt x="16852" y="6896"/>
                </a:lnTo>
                <a:lnTo>
                  <a:pt x="16294" y="7442"/>
                </a:lnTo>
                <a:lnTo>
                  <a:pt x="17564" y="8547"/>
                </a:lnTo>
                <a:lnTo>
                  <a:pt x="53297" y="8547"/>
                </a:lnTo>
                <a:lnTo>
                  <a:pt x="53289" y="7747"/>
                </a:lnTo>
                <a:lnTo>
                  <a:pt x="48843" y="7289"/>
                </a:lnTo>
                <a:lnTo>
                  <a:pt x="44818" y="6299"/>
                </a:lnTo>
                <a:lnTo>
                  <a:pt x="34950" y="3340"/>
                </a:lnTo>
                <a:lnTo>
                  <a:pt x="30022" y="0"/>
                </a:lnTo>
                <a:close/>
              </a:path>
            </a:pathLst>
          </a:custGeom>
          <a:solidFill>
            <a:srgbClr val="FF00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857870" y="593372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55236" y="6316"/>
                </a:moveTo>
                <a:lnTo>
                  <a:pt x="49428" y="6316"/>
                </a:lnTo>
                <a:lnTo>
                  <a:pt x="56540" y="14825"/>
                </a:lnTo>
                <a:lnTo>
                  <a:pt x="56540" y="26509"/>
                </a:lnTo>
                <a:lnTo>
                  <a:pt x="52908" y="34776"/>
                </a:lnTo>
                <a:lnTo>
                  <a:pt x="48945" y="40504"/>
                </a:lnTo>
                <a:lnTo>
                  <a:pt x="57992" y="38500"/>
                </a:lnTo>
                <a:lnTo>
                  <a:pt x="61257" y="27373"/>
                </a:lnTo>
                <a:lnTo>
                  <a:pt x="61371" y="11977"/>
                </a:lnTo>
                <a:lnTo>
                  <a:pt x="55236" y="6316"/>
                </a:lnTo>
                <a:close/>
              </a:path>
              <a:path w="61595" h="40640">
                <a:moveTo>
                  <a:pt x="36905" y="0"/>
                </a:moveTo>
                <a:lnTo>
                  <a:pt x="24516" y="3229"/>
                </a:lnTo>
                <a:lnTo>
                  <a:pt x="12157" y="7771"/>
                </a:lnTo>
                <a:lnTo>
                  <a:pt x="0" y="10075"/>
                </a:lnTo>
                <a:lnTo>
                  <a:pt x="2550" y="16026"/>
                </a:lnTo>
                <a:lnTo>
                  <a:pt x="14995" y="12947"/>
                </a:lnTo>
                <a:lnTo>
                  <a:pt x="28418" y="8552"/>
                </a:lnTo>
                <a:lnTo>
                  <a:pt x="39979" y="6316"/>
                </a:lnTo>
                <a:lnTo>
                  <a:pt x="55236" y="6316"/>
                </a:lnTo>
                <a:lnTo>
                  <a:pt x="51739" y="3089"/>
                </a:lnTo>
                <a:lnTo>
                  <a:pt x="36905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832661" y="539978"/>
            <a:ext cx="27851" cy="5380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35925" y="591849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594" y="0"/>
                </a:moveTo>
                <a:lnTo>
                  <a:pt x="1879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60"/>
                </a:lnTo>
                <a:lnTo>
                  <a:pt x="3594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36306" y="570585"/>
            <a:ext cx="16116" cy="162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39530" y="57350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0" y="14757"/>
                </a:moveTo>
                <a:lnTo>
                  <a:pt x="1816" y="16370"/>
                </a:lnTo>
                <a:lnTo>
                  <a:pt x="4203" y="17335"/>
                </a:lnTo>
                <a:lnTo>
                  <a:pt x="12547" y="17335"/>
                </a:lnTo>
                <a:lnTo>
                  <a:pt x="14376" y="15506"/>
                </a:lnTo>
                <a:lnTo>
                  <a:pt x="2628" y="15506"/>
                </a:lnTo>
                <a:lnTo>
                  <a:pt x="1270" y="15252"/>
                </a:lnTo>
                <a:lnTo>
                  <a:pt x="0" y="14757"/>
                </a:lnTo>
                <a:close/>
              </a:path>
              <a:path w="17779" h="17779">
                <a:moveTo>
                  <a:pt x="14528" y="0"/>
                </a:moveTo>
                <a:lnTo>
                  <a:pt x="15087" y="1333"/>
                </a:lnTo>
                <a:lnTo>
                  <a:pt x="15354" y="2717"/>
                </a:lnTo>
                <a:lnTo>
                  <a:pt x="15354" y="10477"/>
                </a:lnTo>
                <a:lnTo>
                  <a:pt x="10312" y="15506"/>
                </a:lnTo>
                <a:lnTo>
                  <a:pt x="14376" y="15506"/>
                </a:lnTo>
                <a:lnTo>
                  <a:pt x="17183" y="12700"/>
                </a:lnTo>
                <a:lnTo>
                  <a:pt x="17183" y="4292"/>
                </a:lnTo>
                <a:lnTo>
                  <a:pt x="16192" y="1841"/>
                </a:lnTo>
                <a:lnTo>
                  <a:pt x="14528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51729" y="591696"/>
            <a:ext cx="5715" cy="36195"/>
          </a:xfrm>
          <a:custGeom>
            <a:avLst/>
            <a:gdLst/>
            <a:ahLst/>
            <a:cxnLst/>
            <a:rect l="l" t="t" r="r" b="b"/>
            <a:pathLst>
              <a:path w="5715" h="36195">
                <a:moveTo>
                  <a:pt x="3606" y="0"/>
                </a:moveTo>
                <a:lnTo>
                  <a:pt x="1892" y="0"/>
                </a:lnTo>
                <a:lnTo>
                  <a:pt x="825" y="965"/>
                </a:lnTo>
                <a:lnTo>
                  <a:pt x="825" y="1765"/>
                </a:lnTo>
                <a:lnTo>
                  <a:pt x="0" y="35775"/>
                </a:lnTo>
                <a:lnTo>
                  <a:pt x="5575" y="35890"/>
                </a:lnTo>
                <a:lnTo>
                  <a:pt x="5575" y="1473"/>
                </a:lnTo>
                <a:lnTo>
                  <a:pt x="3606" y="0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10249" y="613572"/>
            <a:ext cx="10160" cy="22225"/>
          </a:xfrm>
          <a:custGeom>
            <a:avLst/>
            <a:gdLst/>
            <a:ahLst/>
            <a:cxnLst/>
            <a:rect l="l" t="t" r="r" b="b"/>
            <a:pathLst>
              <a:path w="10159" h="22225">
                <a:moveTo>
                  <a:pt x="9829" y="0"/>
                </a:moveTo>
                <a:lnTo>
                  <a:pt x="7188" y="0"/>
                </a:lnTo>
                <a:lnTo>
                  <a:pt x="7188" y="6299"/>
                </a:lnTo>
                <a:lnTo>
                  <a:pt x="4292" y="14033"/>
                </a:lnTo>
                <a:lnTo>
                  <a:pt x="0" y="20891"/>
                </a:lnTo>
                <a:lnTo>
                  <a:pt x="2730" y="22034"/>
                </a:lnTo>
                <a:lnTo>
                  <a:pt x="6565" y="15925"/>
                </a:lnTo>
                <a:lnTo>
                  <a:pt x="9829" y="7708"/>
                </a:lnTo>
                <a:lnTo>
                  <a:pt x="9829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773937" y="593372"/>
            <a:ext cx="61594" cy="40640"/>
          </a:xfrm>
          <a:custGeom>
            <a:avLst/>
            <a:gdLst/>
            <a:ahLst/>
            <a:cxnLst/>
            <a:rect l="l" t="t" r="r" b="b"/>
            <a:pathLst>
              <a:path w="61595" h="40640">
                <a:moveTo>
                  <a:pt x="24465" y="0"/>
                </a:moveTo>
                <a:lnTo>
                  <a:pt x="9632" y="3089"/>
                </a:lnTo>
                <a:lnTo>
                  <a:pt x="0" y="11977"/>
                </a:lnTo>
                <a:lnTo>
                  <a:pt x="117" y="27373"/>
                </a:lnTo>
                <a:lnTo>
                  <a:pt x="3383" y="38500"/>
                </a:lnTo>
                <a:lnTo>
                  <a:pt x="12425" y="40504"/>
                </a:lnTo>
                <a:lnTo>
                  <a:pt x="8463" y="34776"/>
                </a:lnTo>
                <a:lnTo>
                  <a:pt x="4830" y="26509"/>
                </a:lnTo>
                <a:lnTo>
                  <a:pt x="4830" y="14825"/>
                </a:lnTo>
                <a:lnTo>
                  <a:pt x="11930" y="6316"/>
                </a:lnTo>
                <a:lnTo>
                  <a:pt x="45252" y="6316"/>
                </a:lnTo>
                <a:lnTo>
                  <a:pt x="36854" y="3229"/>
                </a:lnTo>
                <a:lnTo>
                  <a:pt x="24465" y="0"/>
                </a:lnTo>
                <a:close/>
              </a:path>
              <a:path w="61595" h="40640">
                <a:moveTo>
                  <a:pt x="45252" y="6316"/>
                </a:moveTo>
                <a:lnTo>
                  <a:pt x="21391" y="6316"/>
                </a:lnTo>
                <a:lnTo>
                  <a:pt x="32949" y="8552"/>
                </a:lnTo>
                <a:lnTo>
                  <a:pt x="46370" y="12947"/>
                </a:lnTo>
                <a:lnTo>
                  <a:pt x="58818" y="16026"/>
                </a:lnTo>
                <a:lnTo>
                  <a:pt x="61371" y="10075"/>
                </a:lnTo>
                <a:lnTo>
                  <a:pt x="49213" y="7771"/>
                </a:lnTo>
                <a:lnTo>
                  <a:pt x="45252" y="6316"/>
                </a:lnTo>
                <a:close/>
              </a:path>
            </a:pathLst>
          </a:custGeom>
          <a:solidFill>
            <a:srgbClr val="FFD9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773822" y="593852"/>
            <a:ext cx="146253" cy="4091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759982" y="539423"/>
            <a:ext cx="173126" cy="17607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43256" y="60392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40646" y="60085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842250" y="602475"/>
            <a:ext cx="8572" cy="858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784427" y="569140"/>
            <a:ext cx="124396" cy="14109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837899" y="673798"/>
            <a:ext cx="17780" cy="7620"/>
          </a:xfrm>
          <a:custGeom>
            <a:avLst/>
            <a:gdLst/>
            <a:ahLst/>
            <a:cxnLst/>
            <a:rect l="l" t="t" r="r" b="b"/>
            <a:pathLst>
              <a:path w="17779" h="7620">
                <a:moveTo>
                  <a:pt x="16052" y="0"/>
                </a:moveTo>
                <a:lnTo>
                  <a:pt x="2349" y="88"/>
                </a:lnTo>
                <a:lnTo>
                  <a:pt x="1130" y="88"/>
                </a:lnTo>
                <a:lnTo>
                  <a:pt x="101" y="1219"/>
                </a:lnTo>
                <a:lnTo>
                  <a:pt x="0" y="5714"/>
                </a:lnTo>
                <a:lnTo>
                  <a:pt x="1701" y="7213"/>
                </a:lnTo>
                <a:lnTo>
                  <a:pt x="15862" y="7213"/>
                </a:lnTo>
                <a:lnTo>
                  <a:pt x="17271" y="6184"/>
                </a:lnTo>
                <a:lnTo>
                  <a:pt x="17271" y="1587"/>
                </a:lnTo>
                <a:lnTo>
                  <a:pt x="16052" y="0"/>
                </a:lnTo>
                <a:close/>
              </a:path>
            </a:pathLst>
          </a:custGeom>
          <a:solidFill>
            <a:srgbClr val="0051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840433" y="674979"/>
            <a:ext cx="12014" cy="146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840646" y="61627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782183" y="678135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71" y="1905"/>
                </a:moveTo>
                <a:lnTo>
                  <a:pt x="469" y="3048"/>
                </a:lnTo>
                <a:lnTo>
                  <a:pt x="0" y="6184"/>
                </a:lnTo>
                <a:lnTo>
                  <a:pt x="1879" y="11607"/>
                </a:lnTo>
                <a:lnTo>
                  <a:pt x="4699" y="12966"/>
                </a:lnTo>
                <a:lnTo>
                  <a:pt x="7404" y="12026"/>
                </a:lnTo>
                <a:lnTo>
                  <a:pt x="7023" y="10909"/>
                </a:lnTo>
                <a:lnTo>
                  <a:pt x="9271" y="10134"/>
                </a:lnTo>
                <a:lnTo>
                  <a:pt x="5194" y="10134"/>
                </a:lnTo>
                <a:lnTo>
                  <a:pt x="3810" y="9461"/>
                </a:lnTo>
                <a:lnTo>
                  <a:pt x="3073" y="7366"/>
                </a:lnTo>
                <a:lnTo>
                  <a:pt x="2654" y="6096"/>
                </a:lnTo>
                <a:lnTo>
                  <a:pt x="3327" y="4724"/>
                </a:lnTo>
                <a:lnTo>
                  <a:pt x="8241" y="3035"/>
                </a:lnTo>
                <a:lnTo>
                  <a:pt x="4165" y="3035"/>
                </a:lnTo>
                <a:lnTo>
                  <a:pt x="3771" y="1905"/>
                </a:lnTo>
                <a:close/>
              </a:path>
              <a:path w="17145" h="13334">
                <a:moveTo>
                  <a:pt x="15300" y="1498"/>
                </a:moveTo>
                <a:lnTo>
                  <a:pt x="12725" y="1498"/>
                </a:lnTo>
                <a:lnTo>
                  <a:pt x="14109" y="2159"/>
                </a:lnTo>
                <a:lnTo>
                  <a:pt x="15265" y="5524"/>
                </a:lnTo>
                <a:lnTo>
                  <a:pt x="14592" y="6896"/>
                </a:lnTo>
                <a:lnTo>
                  <a:pt x="5194" y="10134"/>
                </a:lnTo>
                <a:lnTo>
                  <a:pt x="9271" y="10134"/>
                </a:lnTo>
                <a:lnTo>
                  <a:pt x="15722" y="7912"/>
                </a:lnTo>
                <a:lnTo>
                  <a:pt x="16619" y="6096"/>
                </a:lnTo>
                <a:lnTo>
                  <a:pt x="16689" y="5524"/>
                </a:lnTo>
                <a:lnTo>
                  <a:pt x="15300" y="1498"/>
                </a:lnTo>
                <a:close/>
              </a:path>
              <a:path w="17145" h="13334">
                <a:moveTo>
                  <a:pt x="12992" y="0"/>
                </a:moveTo>
                <a:lnTo>
                  <a:pt x="4165" y="3035"/>
                </a:lnTo>
                <a:lnTo>
                  <a:pt x="8241" y="3035"/>
                </a:lnTo>
                <a:lnTo>
                  <a:pt x="12725" y="1498"/>
                </a:lnTo>
                <a:lnTo>
                  <a:pt x="15300" y="1498"/>
                </a:lnTo>
                <a:lnTo>
                  <a:pt x="15138" y="1028"/>
                </a:lnTo>
                <a:lnTo>
                  <a:pt x="12992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893978" y="677885"/>
            <a:ext cx="17145" cy="13335"/>
          </a:xfrm>
          <a:custGeom>
            <a:avLst/>
            <a:gdLst/>
            <a:ahLst/>
            <a:cxnLst/>
            <a:rect l="l" t="t" r="r" b="b"/>
            <a:pathLst>
              <a:path w="17145" h="13334">
                <a:moveTo>
                  <a:pt x="3784" y="0"/>
                </a:moveTo>
                <a:lnTo>
                  <a:pt x="1638" y="1028"/>
                </a:lnTo>
                <a:lnTo>
                  <a:pt x="0" y="5778"/>
                </a:lnTo>
                <a:lnTo>
                  <a:pt x="1066" y="7912"/>
                </a:lnTo>
                <a:lnTo>
                  <a:pt x="9753" y="10909"/>
                </a:lnTo>
                <a:lnTo>
                  <a:pt x="9372" y="12026"/>
                </a:lnTo>
                <a:lnTo>
                  <a:pt x="12077" y="12966"/>
                </a:lnTo>
                <a:lnTo>
                  <a:pt x="14897" y="11620"/>
                </a:lnTo>
                <a:lnTo>
                  <a:pt x="15410" y="10134"/>
                </a:lnTo>
                <a:lnTo>
                  <a:pt x="11582" y="10134"/>
                </a:lnTo>
                <a:lnTo>
                  <a:pt x="2184" y="6896"/>
                </a:lnTo>
                <a:lnTo>
                  <a:pt x="1523" y="5524"/>
                </a:lnTo>
                <a:lnTo>
                  <a:pt x="2666" y="2159"/>
                </a:lnTo>
                <a:lnTo>
                  <a:pt x="4051" y="1498"/>
                </a:lnTo>
                <a:lnTo>
                  <a:pt x="8142" y="1498"/>
                </a:lnTo>
                <a:lnTo>
                  <a:pt x="3784" y="0"/>
                </a:lnTo>
                <a:close/>
              </a:path>
              <a:path w="17145" h="13334">
                <a:moveTo>
                  <a:pt x="8142" y="1498"/>
                </a:moveTo>
                <a:lnTo>
                  <a:pt x="4051" y="1498"/>
                </a:lnTo>
                <a:lnTo>
                  <a:pt x="13449" y="4737"/>
                </a:lnTo>
                <a:lnTo>
                  <a:pt x="14135" y="6108"/>
                </a:lnTo>
                <a:lnTo>
                  <a:pt x="12966" y="9474"/>
                </a:lnTo>
                <a:lnTo>
                  <a:pt x="11582" y="10134"/>
                </a:lnTo>
                <a:lnTo>
                  <a:pt x="15410" y="10134"/>
                </a:lnTo>
                <a:lnTo>
                  <a:pt x="16776" y="6184"/>
                </a:lnTo>
                <a:lnTo>
                  <a:pt x="16306" y="3048"/>
                </a:lnTo>
                <a:lnTo>
                  <a:pt x="12611" y="3035"/>
                </a:lnTo>
                <a:lnTo>
                  <a:pt x="8142" y="1498"/>
                </a:lnTo>
                <a:close/>
              </a:path>
              <a:path w="17145" h="13334">
                <a:moveTo>
                  <a:pt x="13004" y="1905"/>
                </a:moveTo>
                <a:lnTo>
                  <a:pt x="12611" y="3035"/>
                </a:lnTo>
                <a:lnTo>
                  <a:pt x="16270" y="3035"/>
                </a:lnTo>
                <a:lnTo>
                  <a:pt x="13004" y="1905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08717" y="672917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8966" y="0"/>
                </a:moveTo>
                <a:lnTo>
                  <a:pt x="7874" y="152"/>
                </a:lnTo>
                <a:lnTo>
                  <a:pt x="101" y="6134"/>
                </a:lnTo>
                <a:lnTo>
                  <a:pt x="0" y="7035"/>
                </a:lnTo>
                <a:lnTo>
                  <a:pt x="9144" y="11201"/>
                </a:lnTo>
                <a:lnTo>
                  <a:pt x="10223" y="11112"/>
                </a:lnTo>
                <a:lnTo>
                  <a:pt x="12102" y="9639"/>
                </a:lnTo>
                <a:lnTo>
                  <a:pt x="9271" y="9639"/>
                </a:lnTo>
                <a:lnTo>
                  <a:pt x="6515" y="8381"/>
                </a:lnTo>
                <a:lnTo>
                  <a:pt x="4178" y="7467"/>
                </a:lnTo>
                <a:lnTo>
                  <a:pt x="2209" y="6400"/>
                </a:lnTo>
                <a:lnTo>
                  <a:pt x="2578" y="6095"/>
                </a:lnTo>
                <a:lnTo>
                  <a:pt x="8369" y="1650"/>
                </a:lnTo>
                <a:lnTo>
                  <a:pt x="8864" y="1600"/>
                </a:lnTo>
                <a:lnTo>
                  <a:pt x="12428" y="1600"/>
                </a:lnTo>
                <a:lnTo>
                  <a:pt x="8966" y="0"/>
                </a:lnTo>
                <a:close/>
              </a:path>
              <a:path w="18415" h="11429">
                <a:moveTo>
                  <a:pt x="12428" y="1600"/>
                </a:moveTo>
                <a:lnTo>
                  <a:pt x="8864" y="1600"/>
                </a:lnTo>
                <a:lnTo>
                  <a:pt x="15875" y="4838"/>
                </a:lnTo>
                <a:lnTo>
                  <a:pt x="14160" y="6400"/>
                </a:lnTo>
                <a:lnTo>
                  <a:pt x="12204" y="7696"/>
                </a:lnTo>
                <a:lnTo>
                  <a:pt x="10363" y="9093"/>
                </a:lnTo>
                <a:lnTo>
                  <a:pt x="9779" y="9563"/>
                </a:lnTo>
                <a:lnTo>
                  <a:pt x="9271" y="9639"/>
                </a:lnTo>
                <a:lnTo>
                  <a:pt x="12102" y="9639"/>
                </a:lnTo>
                <a:lnTo>
                  <a:pt x="18173" y="4965"/>
                </a:lnTo>
                <a:lnTo>
                  <a:pt x="17868" y="4114"/>
                </a:lnTo>
                <a:lnTo>
                  <a:pt x="12428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866223" y="672917"/>
            <a:ext cx="18415" cy="11430"/>
          </a:xfrm>
          <a:custGeom>
            <a:avLst/>
            <a:gdLst/>
            <a:ahLst/>
            <a:cxnLst/>
            <a:rect l="l" t="t" r="r" b="b"/>
            <a:pathLst>
              <a:path w="18415" h="11429">
                <a:moveTo>
                  <a:pt x="9207" y="0"/>
                </a:moveTo>
                <a:lnTo>
                  <a:pt x="8013" y="571"/>
                </a:lnTo>
                <a:lnTo>
                  <a:pt x="2095" y="3276"/>
                </a:lnTo>
                <a:lnTo>
                  <a:pt x="304" y="4114"/>
                </a:lnTo>
                <a:lnTo>
                  <a:pt x="0" y="4965"/>
                </a:lnTo>
                <a:lnTo>
                  <a:pt x="6896" y="10274"/>
                </a:lnTo>
                <a:lnTo>
                  <a:pt x="7937" y="11112"/>
                </a:lnTo>
                <a:lnTo>
                  <a:pt x="9029" y="11201"/>
                </a:lnTo>
                <a:lnTo>
                  <a:pt x="12458" y="9639"/>
                </a:lnTo>
                <a:lnTo>
                  <a:pt x="8902" y="9639"/>
                </a:lnTo>
                <a:lnTo>
                  <a:pt x="8394" y="9563"/>
                </a:lnTo>
                <a:lnTo>
                  <a:pt x="7810" y="9093"/>
                </a:lnTo>
                <a:lnTo>
                  <a:pt x="5969" y="7696"/>
                </a:lnTo>
                <a:lnTo>
                  <a:pt x="4013" y="6400"/>
                </a:lnTo>
                <a:lnTo>
                  <a:pt x="2298" y="4838"/>
                </a:lnTo>
                <a:lnTo>
                  <a:pt x="9296" y="1600"/>
                </a:lnTo>
                <a:lnTo>
                  <a:pt x="12171" y="1600"/>
                </a:lnTo>
                <a:lnTo>
                  <a:pt x="10287" y="152"/>
                </a:lnTo>
                <a:lnTo>
                  <a:pt x="9207" y="0"/>
                </a:lnTo>
                <a:close/>
              </a:path>
              <a:path w="18415" h="11429">
                <a:moveTo>
                  <a:pt x="12171" y="1600"/>
                </a:moveTo>
                <a:lnTo>
                  <a:pt x="9296" y="1600"/>
                </a:lnTo>
                <a:lnTo>
                  <a:pt x="9804" y="1650"/>
                </a:lnTo>
                <a:lnTo>
                  <a:pt x="15641" y="6134"/>
                </a:lnTo>
                <a:lnTo>
                  <a:pt x="15963" y="6400"/>
                </a:lnTo>
                <a:lnTo>
                  <a:pt x="13995" y="7467"/>
                </a:lnTo>
                <a:lnTo>
                  <a:pt x="11658" y="8381"/>
                </a:lnTo>
                <a:lnTo>
                  <a:pt x="8902" y="9639"/>
                </a:lnTo>
                <a:lnTo>
                  <a:pt x="12458" y="9639"/>
                </a:lnTo>
                <a:lnTo>
                  <a:pt x="18173" y="7035"/>
                </a:lnTo>
                <a:lnTo>
                  <a:pt x="18072" y="6134"/>
                </a:lnTo>
                <a:lnTo>
                  <a:pt x="12171" y="160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837551" y="673027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81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81" y="8534"/>
                </a:lnTo>
                <a:lnTo>
                  <a:pt x="17650" y="7175"/>
                </a:lnTo>
                <a:lnTo>
                  <a:pt x="2489" y="7175"/>
                </a:lnTo>
                <a:lnTo>
                  <a:pt x="1371" y="6083"/>
                </a:lnTo>
                <a:lnTo>
                  <a:pt x="1371" y="2463"/>
                </a:lnTo>
                <a:lnTo>
                  <a:pt x="2489" y="1358"/>
                </a:lnTo>
                <a:lnTo>
                  <a:pt x="17660" y="1358"/>
                </a:lnTo>
                <a:lnTo>
                  <a:pt x="16281" y="0"/>
                </a:lnTo>
                <a:close/>
              </a:path>
              <a:path w="18415" h="8890">
                <a:moveTo>
                  <a:pt x="17660" y="1358"/>
                </a:moveTo>
                <a:lnTo>
                  <a:pt x="15532" y="1358"/>
                </a:lnTo>
                <a:lnTo>
                  <a:pt x="16636" y="2463"/>
                </a:lnTo>
                <a:lnTo>
                  <a:pt x="16636" y="6083"/>
                </a:lnTo>
                <a:lnTo>
                  <a:pt x="15532" y="7175"/>
                </a:lnTo>
                <a:lnTo>
                  <a:pt x="17650" y="7175"/>
                </a:lnTo>
                <a:lnTo>
                  <a:pt x="18008" y="6819"/>
                </a:lnTo>
                <a:lnTo>
                  <a:pt x="18008" y="1701"/>
                </a:lnTo>
                <a:lnTo>
                  <a:pt x="17660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837561" y="673027"/>
            <a:ext cx="18415" cy="8890"/>
          </a:xfrm>
          <a:custGeom>
            <a:avLst/>
            <a:gdLst/>
            <a:ahLst/>
            <a:cxnLst/>
            <a:rect l="l" t="t" r="r" b="b"/>
            <a:pathLst>
              <a:path w="18415" h="8890">
                <a:moveTo>
                  <a:pt x="16268" y="0"/>
                </a:moveTo>
                <a:lnTo>
                  <a:pt x="1727" y="0"/>
                </a:lnTo>
                <a:lnTo>
                  <a:pt x="0" y="1701"/>
                </a:lnTo>
                <a:lnTo>
                  <a:pt x="0" y="6819"/>
                </a:lnTo>
                <a:lnTo>
                  <a:pt x="1727" y="8534"/>
                </a:lnTo>
                <a:lnTo>
                  <a:pt x="16268" y="8534"/>
                </a:lnTo>
                <a:lnTo>
                  <a:pt x="17637" y="7175"/>
                </a:lnTo>
                <a:lnTo>
                  <a:pt x="2476" y="7175"/>
                </a:lnTo>
                <a:lnTo>
                  <a:pt x="1358" y="6083"/>
                </a:lnTo>
                <a:lnTo>
                  <a:pt x="1358" y="2463"/>
                </a:lnTo>
                <a:lnTo>
                  <a:pt x="2476" y="1358"/>
                </a:lnTo>
                <a:lnTo>
                  <a:pt x="17647" y="1358"/>
                </a:lnTo>
                <a:lnTo>
                  <a:pt x="16268" y="0"/>
                </a:lnTo>
                <a:close/>
              </a:path>
              <a:path w="18415" h="8890">
                <a:moveTo>
                  <a:pt x="17647" y="1358"/>
                </a:moveTo>
                <a:lnTo>
                  <a:pt x="15519" y="1358"/>
                </a:lnTo>
                <a:lnTo>
                  <a:pt x="16637" y="2463"/>
                </a:lnTo>
                <a:lnTo>
                  <a:pt x="16637" y="6083"/>
                </a:lnTo>
                <a:lnTo>
                  <a:pt x="15519" y="7175"/>
                </a:lnTo>
                <a:lnTo>
                  <a:pt x="17637" y="7175"/>
                </a:lnTo>
                <a:lnTo>
                  <a:pt x="17995" y="6819"/>
                </a:lnTo>
                <a:lnTo>
                  <a:pt x="17995" y="1701"/>
                </a:lnTo>
                <a:lnTo>
                  <a:pt x="17647" y="1358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780908" y="584250"/>
            <a:ext cx="8572" cy="861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781908" y="5857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792402" y="582968"/>
            <a:ext cx="8585" cy="857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793411" y="5844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803819" y="584796"/>
            <a:ext cx="8585" cy="857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804825" y="5862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70621" y="590092"/>
            <a:ext cx="8572" cy="85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71622" y="59156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763205" y="600290"/>
            <a:ext cx="8572" cy="859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764216" y="6017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762417" y="613473"/>
            <a:ext cx="8585" cy="857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763428" y="6149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766939" y="626630"/>
            <a:ext cx="8597" cy="857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767963" y="628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14526" y="588352"/>
            <a:ext cx="8585" cy="857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15544" y="58982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50" y="0"/>
                </a:lnTo>
                <a:lnTo>
                  <a:pt x="0" y="825"/>
                </a:lnTo>
                <a:lnTo>
                  <a:pt x="0" y="2895"/>
                </a:lnTo>
                <a:lnTo>
                  <a:pt x="850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825943" y="591845"/>
            <a:ext cx="8597" cy="859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26963" y="593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42250" y="610158"/>
            <a:ext cx="8572" cy="858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43256" y="6116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842250" y="589483"/>
            <a:ext cx="8572" cy="858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843256" y="59095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842250" y="617893"/>
            <a:ext cx="8572" cy="858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843256" y="6193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858544" y="591845"/>
            <a:ext cx="8585" cy="859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859559" y="59330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870063" y="588365"/>
            <a:ext cx="8572" cy="847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871075" y="58984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880667" y="584796"/>
            <a:ext cx="8597" cy="857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881696" y="586238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892097" y="582968"/>
            <a:ext cx="8597" cy="857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893109" y="5844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903591" y="584250"/>
            <a:ext cx="8597" cy="861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904614" y="58573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25"/>
                </a:lnTo>
                <a:lnTo>
                  <a:pt x="0" y="2895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895"/>
                </a:lnTo>
                <a:lnTo>
                  <a:pt x="3746" y="825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913928" y="590016"/>
            <a:ext cx="8597" cy="857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914950" y="59146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921294" y="600290"/>
            <a:ext cx="8572" cy="859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922301" y="60176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922069" y="613473"/>
            <a:ext cx="8597" cy="857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923084" y="614923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917535" y="626630"/>
            <a:ext cx="8585" cy="857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918557" y="628077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33"/>
                </a:lnTo>
                <a:lnTo>
                  <a:pt x="2908" y="3733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907858" y="649477"/>
            <a:ext cx="7759" cy="774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908782" y="6508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74" y="0"/>
                </a:lnTo>
                <a:lnTo>
                  <a:pt x="0" y="749"/>
                </a:lnTo>
                <a:lnTo>
                  <a:pt x="0" y="2603"/>
                </a:lnTo>
                <a:lnTo>
                  <a:pt x="774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842656" y="642505"/>
            <a:ext cx="7747" cy="773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843572" y="6438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62"/>
                </a:lnTo>
                <a:lnTo>
                  <a:pt x="0" y="2616"/>
                </a:lnTo>
                <a:lnTo>
                  <a:pt x="761" y="3378"/>
                </a:lnTo>
                <a:lnTo>
                  <a:pt x="2628" y="3378"/>
                </a:lnTo>
                <a:lnTo>
                  <a:pt x="3378" y="2616"/>
                </a:lnTo>
                <a:lnTo>
                  <a:pt x="3378" y="762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77441" y="649477"/>
            <a:ext cx="7746" cy="774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778358" y="65081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28" y="0"/>
                </a:moveTo>
                <a:lnTo>
                  <a:pt x="761" y="0"/>
                </a:lnTo>
                <a:lnTo>
                  <a:pt x="0" y="749"/>
                </a:lnTo>
                <a:lnTo>
                  <a:pt x="0" y="2603"/>
                </a:lnTo>
                <a:lnTo>
                  <a:pt x="761" y="3365"/>
                </a:lnTo>
                <a:lnTo>
                  <a:pt x="2628" y="3365"/>
                </a:lnTo>
                <a:lnTo>
                  <a:pt x="3378" y="2603"/>
                </a:lnTo>
                <a:lnTo>
                  <a:pt x="3378" y="749"/>
                </a:lnTo>
                <a:lnTo>
                  <a:pt x="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842973" y="552030"/>
            <a:ext cx="7111" cy="712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843827" y="55324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400" y="0"/>
                </a:moveTo>
                <a:lnTo>
                  <a:pt x="685" y="0"/>
                </a:lnTo>
                <a:lnTo>
                  <a:pt x="0" y="698"/>
                </a:lnTo>
                <a:lnTo>
                  <a:pt x="0" y="2412"/>
                </a:lnTo>
                <a:lnTo>
                  <a:pt x="685" y="3098"/>
                </a:lnTo>
                <a:lnTo>
                  <a:pt x="2400" y="3098"/>
                </a:lnTo>
                <a:lnTo>
                  <a:pt x="3098" y="2412"/>
                </a:lnTo>
                <a:lnTo>
                  <a:pt x="3098" y="698"/>
                </a:lnTo>
                <a:lnTo>
                  <a:pt x="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42250" y="595198"/>
            <a:ext cx="8572" cy="85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43256" y="59667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40646" y="59360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42250" y="595198"/>
            <a:ext cx="8572" cy="858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43256" y="59667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895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895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840648" y="600867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56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56"/>
                </a:lnTo>
                <a:lnTo>
                  <a:pt x="2641" y="11798"/>
                </a:lnTo>
                <a:lnTo>
                  <a:pt x="9156" y="11798"/>
                </a:lnTo>
                <a:lnTo>
                  <a:pt x="11785" y="9156"/>
                </a:lnTo>
                <a:lnTo>
                  <a:pt x="11785" y="2628"/>
                </a:lnTo>
                <a:lnTo>
                  <a:pt x="9156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842250" y="602475"/>
            <a:ext cx="8572" cy="858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843260" y="60392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50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50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840646" y="608564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41"/>
                </a:lnTo>
                <a:lnTo>
                  <a:pt x="0" y="9156"/>
                </a:lnTo>
                <a:lnTo>
                  <a:pt x="2641" y="11798"/>
                </a:lnTo>
                <a:lnTo>
                  <a:pt x="9144" y="11798"/>
                </a:lnTo>
                <a:lnTo>
                  <a:pt x="11785" y="9156"/>
                </a:lnTo>
                <a:lnTo>
                  <a:pt x="11785" y="2641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842250" y="610158"/>
            <a:ext cx="8572" cy="858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843256" y="611631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840646" y="616290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9144" y="0"/>
                </a:moveTo>
                <a:lnTo>
                  <a:pt x="2641" y="0"/>
                </a:lnTo>
                <a:lnTo>
                  <a:pt x="0" y="2628"/>
                </a:lnTo>
                <a:lnTo>
                  <a:pt x="0" y="9144"/>
                </a:lnTo>
                <a:lnTo>
                  <a:pt x="2641" y="11785"/>
                </a:lnTo>
                <a:lnTo>
                  <a:pt x="9144" y="11785"/>
                </a:lnTo>
                <a:lnTo>
                  <a:pt x="11785" y="9144"/>
                </a:lnTo>
                <a:lnTo>
                  <a:pt x="11785" y="2628"/>
                </a:lnTo>
                <a:lnTo>
                  <a:pt x="9144" y="0"/>
                </a:lnTo>
                <a:close/>
              </a:path>
            </a:pathLst>
          </a:custGeom>
          <a:solidFill>
            <a:srgbClr val="080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842250" y="617893"/>
            <a:ext cx="8572" cy="858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843256" y="619352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908" y="0"/>
                </a:moveTo>
                <a:lnTo>
                  <a:pt x="838" y="0"/>
                </a:lnTo>
                <a:lnTo>
                  <a:pt x="0" y="838"/>
                </a:lnTo>
                <a:lnTo>
                  <a:pt x="0" y="2908"/>
                </a:lnTo>
                <a:lnTo>
                  <a:pt x="838" y="3746"/>
                </a:lnTo>
                <a:lnTo>
                  <a:pt x="2908" y="3746"/>
                </a:lnTo>
                <a:lnTo>
                  <a:pt x="3746" y="2908"/>
                </a:lnTo>
                <a:lnTo>
                  <a:pt x="3746" y="838"/>
                </a:lnTo>
                <a:lnTo>
                  <a:pt x="2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7691154" y="861104"/>
            <a:ext cx="307975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spc="-35" dirty="0">
                <a:solidFill>
                  <a:srgbClr val="FF0014"/>
                </a:solidFill>
                <a:latin typeface="Arial"/>
                <a:cs typeface="Arial"/>
              </a:rPr>
              <a:t>FOOTBALL</a:t>
            </a:r>
            <a:endParaRPr sz="45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8322633" y="352831"/>
            <a:ext cx="0" cy="596900"/>
          </a:xfrm>
          <a:custGeom>
            <a:avLst/>
            <a:gdLst/>
            <a:ahLst/>
            <a:cxnLst/>
            <a:rect l="l" t="t" r="r" b="b"/>
            <a:pathLst>
              <a:path h="596900">
                <a:moveTo>
                  <a:pt x="0" y="0"/>
                </a:moveTo>
                <a:lnTo>
                  <a:pt x="0" y="596760"/>
                </a:lnTo>
              </a:path>
            </a:pathLst>
          </a:custGeom>
          <a:ln w="8318">
            <a:solidFill>
              <a:srgbClr val="E025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498422" y="362927"/>
            <a:ext cx="486726" cy="58465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216764" y="456215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804" y="182791"/>
                </a:lnTo>
                <a:lnTo>
                  <a:pt x="136804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804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804" y="115125"/>
                </a:lnTo>
                <a:lnTo>
                  <a:pt x="136804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812398" y="456215"/>
            <a:ext cx="137160" cy="182880"/>
          </a:xfrm>
          <a:custGeom>
            <a:avLst/>
            <a:gdLst/>
            <a:ahLst/>
            <a:cxnLst/>
            <a:rect l="l" t="t" r="r" b="b"/>
            <a:pathLst>
              <a:path w="137159" h="182879">
                <a:moveTo>
                  <a:pt x="31051" y="0"/>
                </a:moveTo>
                <a:lnTo>
                  <a:pt x="0" y="0"/>
                </a:lnTo>
                <a:lnTo>
                  <a:pt x="0" y="182791"/>
                </a:lnTo>
                <a:lnTo>
                  <a:pt x="33680" y="182791"/>
                </a:lnTo>
                <a:lnTo>
                  <a:pt x="33680" y="68834"/>
                </a:lnTo>
                <a:lnTo>
                  <a:pt x="74136" y="68834"/>
                </a:lnTo>
                <a:lnTo>
                  <a:pt x="31051" y="0"/>
                </a:lnTo>
                <a:close/>
              </a:path>
              <a:path w="137159" h="182879">
                <a:moveTo>
                  <a:pt x="74136" y="68834"/>
                </a:moveTo>
                <a:lnTo>
                  <a:pt x="33680" y="68834"/>
                </a:lnTo>
                <a:lnTo>
                  <a:pt x="104863" y="182791"/>
                </a:lnTo>
                <a:lnTo>
                  <a:pt x="136791" y="182791"/>
                </a:lnTo>
                <a:lnTo>
                  <a:pt x="136791" y="115125"/>
                </a:lnTo>
                <a:lnTo>
                  <a:pt x="103111" y="115125"/>
                </a:lnTo>
                <a:lnTo>
                  <a:pt x="74136" y="68834"/>
                </a:lnTo>
                <a:close/>
              </a:path>
              <a:path w="137159" h="182879">
                <a:moveTo>
                  <a:pt x="136791" y="0"/>
                </a:moveTo>
                <a:lnTo>
                  <a:pt x="103111" y="0"/>
                </a:lnTo>
                <a:lnTo>
                  <a:pt x="103111" y="115125"/>
                </a:lnTo>
                <a:lnTo>
                  <a:pt x="136791" y="115125"/>
                </a:lnTo>
                <a:lnTo>
                  <a:pt x="13679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977832" y="456215"/>
            <a:ext cx="130810" cy="182880"/>
          </a:xfrm>
          <a:custGeom>
            <a:avLst/>
            <a:gdLst/>
            <a:ahLst/>
            <a:cxnLst/>
            <a:rect l="l" t="t" r="r" b="b"/>
            <a:pathLst>
              <a:path w="130809" h="182879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65372" y="182755"/>
                </a:lnTo>
                <a:lnTo>
                  <a:pt x="106436" y="168170"/>
                </a:lnTo>
                <a:lnTo>
                  <a:pt x="119447" y="149974"/>
                </a:lnTo>
                <a:lnTo>
                  <a:pt x="36322" y="149974"/>
                </a:lnTo>
                <a:lnTo>
                  <a:pt x="36322" y="32804"/>
                </a:lnTo>
                <a:lnTo>
                  <a:pt x="120620" y="32804"/>
                </a:lnTo>
                <a:lnTo>
                  <a:pt x="119039" y="29105"/>
                </a:lnTo>
                <a:lnTo>
                  <a:pt x="111856" y="18918"/>
                </a:lnTo>
                <a:lnTo>
                  <a:pt x="102436" y="10806"/>
                </a:lnTo>
                <a:lnTo>
                  <a:pt x="90534" y="4875"/>
                </a:lnTo>
                <a:lnTo>
                  <a:pt x="75901" y="1237"/>
                </a:lnTo>
                <a:lnTo>
                  <a:pt x="58293" y="0"/>
                </a:lnTo>
                <a:close/>
              </a:path>
              <a:path w="130809" h="182879">
                <a:moveTo>
                  <a:pt x="120620" y="32804"/>
                </a:moveTo>
                <a:lnTo>
                  <a:pt x="36322" y="32804"/>
                </a:lnTo>
                <a:lnTo>
                  <a:pt x="62200" y="32917"/>
                </a:lnTo>
                <a:lnTo>
                  <a:pt x="75530" y="35721"/>
                </a:lnTo>
                <a:lnTo>
                  <a:pt x="92769" y="76656"/>
                </a:lnTo>
                <a:lnTo>
                  <a:pt x="93127" y="93528"/>
                </a:lnTo>
                <a:lnTo>
                  <a:pt x="92566" y="108416"/>
                </a:lnTo>
                <a:lnTo>
                  <a:pt x="72041" y="148351"/>
                </a:lnTo>
                <a:lnTo>
                  <a:pt x="58000" y="149974"/>
                </a:lnTo>
                <a:lnTo>
                  <a:pt x="119447" y="149974"/>
                </a:lnTo>
                <a:lnTo>
                  <a:pt x="129909" y="104048"/>
                </a:lnTo>
                <a:lnTo>
                  <a:pt x="130339" y="88391"/>
                </a:lnTo>
                <a:lnTo>
                  <a:pt x="129635" y="71007"/>
                </a:lnTo>
                <a:lnTo>
                  <a:pt x="127682" y="55258"/>
                </a:lnTo>
                <a:lnTo>
                  <a:pt x="124232" y="41254"/>
                </a:lnTo>
                <a:lnTo>
                  <a:pt x="120620" y="32804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087943" y="456210"/>
            <a:ext cx="110489" cy="182880"/>
          </a:xfrm>
          <a:custGeom>
            <a:avLst/>
            <a:gdLst/>
            <a:ahLst/>
            <a:cxnLst/>
            <a:rect l="l" t="t" r="r" b="b"/>
            <a:pathLst>
              <a:path w="110490" h="182879">
                <a:moveTo>
                  <a:pt x="110350" y="0"/>
                </a:moveTo>
                <a:lnTo>
                  <a:pt x="0" y="0"/>
                </a:lnTo>
                <a:lnTo>
                  <a:pt x="0" y="182791"/>
                </a:lnTo>
                <a:lnTo>
                  <a:pt x="105156" y="182791"/>
                </a:lnTo>
                <a:lnTo>
                  <a:pt x="105156" y="149986"/>
                </a:lnTo>
                <a:lnTo>
                  <a:pt x="36322" y="149986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096"/>
                </a:lnTo>
                <a:lnTo>
                  <a:pt x="96926" y="33096"/>
                </a:lnTo>
                <a:lnTo>
                  <a:pt x="110350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534085" y="456220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79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379302" y="455528"/>
            <a:ext cx="130175" cy="185420"/>
          </a:xfrm>
          <a:custGeom>
            <a:avLst/>
            <a:gdLst/>
            <a:ahLst/>
            <a:cxnLst/>
            <a:rect l="l" t="t" r="r" b="b"/>
            <a:pathLst>
              <a:path w="130175" h="185420">
                <a:moveTo>
                  <a:pt x="81018" y="0"/>
                </a:moveTo>
                <a:lnTo>
                  <a:pt x="31081" y="7840"/>
                </a:lnTo>
                <a:lnTo>
                  <a:pt x="1483" y="45760"/>
                </a:lnTo>
                <a:lnTo>
                  <a:pt x="0" y="121661"/>
                </a:lnTo>
                <a:lnTo>
                  <a:pt x="1374" y="138046"/>
                </a:lnTo>
                <a:lnTo>
                  <a:pt x="21167" y="172639"/>
                </a:lnTo>
                <a:lnTo>
                  <a:pt x="62288" y="185190"/>
                </a:lnTo>
                <a:lnTo>
                  <a:pt x="79423" y="184051"/>
                </a:lnTo>
                <a:lnTo>
                  <a:pt x="116092" y="166476"/>
                </a:lnTo>
                <a:lnTo>
                  <a:pt x="125504" y="149292"/>
                </a:lnTo>
                <a:lnTo>
                  <a:pt x="79025" y="149292"/>
                </a:lnTo>
                <a:lnTo>
                  <a:pt x="58722" y="148524"/>
                </a:lnTo>
                <a:lnTo>
                  <a:pt x="45747" y="143733"/>
                </a:lnTo>
                <a:lnTo>
                  <a:pt x="38747" y="135426"/>
                </a:lnTo>
                <a:lnTo>
                  <a:pt x="36365" y="124107"/>
                </a:lnTo>
                <a:lnTo>
                  <a:pt x="36322" y="62199"/>
                </a:lnTo>
                <a:lnTo>
                  <a:pt x="38883" y="47598"/>
                </a:lnTo>
                <a:lnTo>
                  <a:pt x="46905" y="37666"/>
                </a:lnTo>
                <a:lnTo>
                  <a:pt x="60894" y="33115"/>
                </a:lnTo>
                <a:lnTo>
                  <a:pt x="123853" y="33115"/>
                </a:lnTo>
                <a:lnTo>
                  <a:pt x="122898" y="29792"/>
                </a:lnTo>
                <a:lnTo>
                  <a:pt x="116224" y="18410"/>
                </a:lnTo>
                <a:lnTo>
                  <a:pt x="106980" y="9685"/>
                </a:lnTo>
                <a:lnTo>
                  <a:pt x="95225" y="3566"/>
                </a:lnTo>
                <a:lnTo>
                  <a:pt x="81018" y="0"/>
                </a:lnTo>
                <a:close/>
              </a:path>
              <a:path w="130175" h="185420">
                <a:moveTo>
                  <a:pt x="129768" y="88272"/>
                </a:moveTo>
                <a:lnTo>
                  <a:pt x="75742" y="88272"/>
                </a:lnTo>
                <a:lnTo>
                  <a:pt x="63042" y="119908"/>
                </a:lnTo>
                <a:lnTo>
                  <a:pt x="93446" y="119908"/>
                </a:lnTo>
                <a:lnTo>
                  <a:pt x="93307" y="126997"/>
                </a:lnTo>
                <a:lnTo>
                  <a:pt x="89024" y="141674"/>
                </a:lnTo>
                <a:lnTo>
                  <a:pt x="79025" y="149292"/>
                </a:lnTo>
                <a:lnTo>
                  <a:pt x="125504" y="149292"/>
                </a:lnTo>
                <a:lnTo>
                  <a:pt x="127807" y="142644"/>
                </a:lnTo>
                <a:lnTo>
                  <a:pt x="129710" y="126997"/>
                </a:lnTo>
                <a:lnTo>
                  <a:pt x="129768" y="88272"/>
                </a:lnTo>
                <a:close/>
              </a:path>
              <a:path w="130175" h="185420">
                <a:moveTo>
                  <a:pt x="123853" y="33115"/>
                </a:moveTo>
                <a:lnTo>
                  <a:pt x="60894" y="33115"/>
                </a:lnTo>
                <a:lnTo>
                  <a:pt x="77593" y="35064"/>
                </a:lnTo>
                <a:lnTo>
                  <a:pt x="87525" y="42080"/>
                </a:lnTo>
                <a:lnTo>
                  <a:pt x="91686" y="55281"/>
                </a:lnTo>
                <a:lnTo>
                  <a:pt x="91897" y="57957"/>
                </a:lnTo>
                <a:lnTo>
                  <a:pt x="91973" y="63952"/>
                </a:lnTo>
                <a:lnTo>
                  <a:pt x="128308" y="63952"/>
                </a:lnTo>
                <a:lnTo>
                  <a:pt x="128250" y="60022"/>
                </a:lnTo>
                <a:lnTo>
                  <a:pt x="126946" y="43884"/>
                </a:lnTo>
                <a:lnTo>
                  <a:pt x="123853" y="3311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650454" y="456101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79">
                <a:moveTo>
                  <a:pt x="91109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18" y="182791"/>
                </a:lnTo>
                <a:lnTo>
                  <a:pt x="46583" y="144995"/>
                </a:lnTo>
                <a:lnTo>
                  <a:pt x="134095" y="144995"/>
                </a:lnTo>
                <a:lnTo>
                  <a:pt x="124543" y="112776"/>
                </a:lnTo>
                <a:lnTo>
                  <a:pt x="55371" y="112776"/>
                </a:lnTo>
                <a:lnTo>
                  <a:pt x="71475" y="50965"/>
                </a:lnTo>
                <a:lnTo>
                  <a:pt x="106219" y="50965"/>
                </a:lnTo>
                <a:lnTo>
                  <a:pt x="91109" y="0"/>
                </a:lnTo>
                <a:close/>
              </a:path>
              <a:path w="145415" h="182879">
                <a:moveTo>
                  <a:pt x="134095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300" y="182791"/>
                </a:lnTo>
                <a:lnTo>
                  <a:pt x="134095" y="144995"/>
                </a:lnTo>
                <a:close/>
              </a:path>
              <a:path w="145415" h="182879">
                <a:moveTo>
                  <a:pt x="106219" y="50965"/>
                </a:moveTo>
                <a:lnTo>
                  <a:pt x="72059" y="50965"/>
                </a:lnTo>
                <a:lnTo>
                  <a:pt x="87883" y="112776"/>
                </a:lnTo>
                <a:lnTo>
                  <a:pt x="124543" y="112776"/>
                </a:lnTo>
                <a:lnTo>
                  <a:pt x="106219" y="50965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212548" y="679601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366091" y="679601"/>
            <a:ext cx="131445" cy="186690"/>
          </a:xfrm>
          <a:custGeom>
            <a:avLst/>
            <a:gdLst/>
            <a:ahLst/>
            <a:cxnLst/>
            <a:rect l="l" t="t" r="r" b="b"/>
            <a:pathLst>
              <a:path w="131445" h="186690">
                <a:moveTo>
                  <a:pt x="62300" y="0"/>
                </a:moveTo>
                <a:lnTo>
                  <a:pt x="21171" y="12542"/>
                </a:lnTo>
                <a:lnTo>
                  <a:pt x="1375" y="47130"/>
                </a:lnTo>
                <a:lnTo>
                  <a:pt x="0" y="63517"/>
                </a:lnTo>
                <a:lnTo>
                  <a:pt x="195" y="129118"/>
                </a:lnTo>
                <a:lnTo>
                  <a:pt x="14838" y="167519"/>
                </a:lnTo>
                <a:lnTo>
                  <a:pt x="51841" y="185045"/>
                </a:lnTo>
                <a:lnTo>
                  <a:pt x="68928" y="186203"/>
                </a:lnTo>
                <a:lnTo>
                  <a:pt x="84834" y="184487"/>
                </a:lnTo>
                <a:lnTo>
                  <a:pt x="119163" y="164566"/>
                </a:lnTo>
                <a:lnTo>
                  <a:pt x="126082" y="152051"/>
                </a:lnTo>
                <a:lnTo>
                  <a:pt x="60846" y="152051"/>
                </a:lnTo>
                <a:lnTo>
                  <a:pt x="46782" y="147506"/>
                </a:lnTo>
                <a:lnTo>
                  <a:pt x="38827" y="137579"/>
                </a:lnTo>
                <a:lnTo>
                  <a:pt x="36322" y="122978"/>
                </a:lnTo>
                <a:lnTo>
                  <a:pt x="36961" y="55331"/>
                </a:lnTo>
                <a:lnTo>
                  <a:pt x="41885" y="43830"/>
                </a:lnTo>
                <a:lnTo>
                  <a:pt x="52641" y="36577"/>
                </a:lnTo>
                <a:lnTo>
                  <a:pt x="70381" y="34150"/>
                </a:lnTo>
                <a:lnTo>
                  <a:pt x="125722" y="34150"/>
                </a:lnTo>
                <a:lnTo>
                  <a:pt x="123818" y="29171"/>
                </a:lnTo>
                <a:lnTo>
                  <a:pt x="116390" y="18678"/>
                </a:lnTo>
                <a:lnTo>
                  <a:pt x="106478" y="10506"/>
                </a:lnTo>
                <a:lnTo>
                  <a:pt x="94128" y="4662"/>
                </a:lnTo>
                <a:lnTo>
                  <a:pt x="79387" y="1157"/>
                </a:lnTo>
                <a:lnTo>
                  <a:pt x="62300" y="0"/>
                </a:lnTo>
                <a:close/>
              </a:path>
              <a:path w="131445" h="186690">
                <a:moveTo>
                  <a:pt x="125722" y="34150"/>
                </a:moveTo>
                <a:lnTo>
                  <a:pt x="70381" y="34150"/>
                </a:lnTo>
                <a:lnTo>
                  <a:pt x="84444" y="38693"/>
                </a:lnTo>
                <a:lnTo>
                  <a:pt x="92400" y="48620"/>
                </a:lnTo>
                <a:lnTo>
                  <a:pt x="94907" y="63224"/>
                </a:lnTo>
                <a:lnTo>
                  <a:pt x="94267" y="130873"/>
                </a:lnTo>
                <a:lnTo>
                  <a:pt x="89343" y="142374"/>
                </a:lnTo>
                <a:lnTo>
                  <a:pt x="78586" y="149625"/>
                </a:lnTo>
                <a:lnTo>
                  <a:pt x="60846" y="152051"/>
                </a:lnTo>
                <a:lnTo>
                  <a:pt x="126082" y="152051"/>
                </a:lnTo>
                <a:lnTo>
                  <a:pt x="129853" y="139070"/>
                </a:lnTo>
                <a:lnTo>
                  <a:pt x="131229" y="122686"/>
                </a:lnTo>
                <a:lnTo>
                  <a:pt x="131033" y="57082"/>
                </a:lnTo>
                <a:lnTo>
                  <a:pt x="128714" y="41975"/>
                </a:lnTo>
                <a:lnTo>
                  <a:pt x="125722" y="3415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663472" y="681306"/>
            <a:ext cx="124460" cy="182880"/>
          </a:xfrm>
          <a:custGeom>
            <a:avLst/>
            <a:gdLst/>
            <a:ahLst/>
            <a:cxnLst/>
            <a:rect l="l" t="t" r="r" b="b"/>
            <a:pathLst>
              <a:path w="124459" h="182880">
                <a:moveTo>
                  <a:pt x="58293" y="0"/>
                </a:moveTo>
                <a:lnTo>
                  <a:pt x="0" y="0"/>
                </a:lnTo>
                <a:lnTo>
                  <a:pt x="0" y="182791"/>
                </a:lnTo>
                <a:lnTo>
                  <a:pt x="74173" y="182257"/>
                </a:lnTo>
                <a:lnTo>
                  <a:pt x="112728" y="165368"/>
                </a:lnTo>
                <a:lnTo>
                  <a:pt x="120003" y="152031"/>
                </a:lnTo>
                <a:lnTo>
                  <a:pt x="36322" y="152031"/>
                </a:lnTo>
                <a:lnTo>
                  <a:pt x="36322" y="103111"/>
                </a:lnTo>
                <a:lnTo>
                  <a:pt x="119298" y="103111"/>
                </a:lnTo>
                <a:lnTo>
                  <a:pt x="118344" y="100468"/>
                </a:lnTo>
                <a:lnTo>
                  <a:pt x="111188" y="90002"/>
                </a:lnTo>
                <a:lnTo>
                  <a:pt x="101077" y="80780"/>
                </a:lnTo>
                <a:lnTo>
                  <a:pt x="107895" y="71836"/>
                </a:lnTo>
                <a:lnTo>
                  <a:pt x="108028" y="71475"/>
                </a:lnTo>
                <a:lnTo>
                  <a:pt x="36322" y="71475"/>
                </a:lnTo>
                <a:lnTo>
                  <a:pt x="36322" y="30759"/>
                </a:lnTo>
                <a:lnTo>
                  <a:pt x="110287" y="30759"/>
                </a:lnTo>
                <a:lnTo>
                  <a:pt x="105626" y="21689"/>
                </a:lnTo>
                <a:lnTo>
                  <a:pt x="95565" y="9503"/>
                </a:lnTo>
                <a:lnTo>
                  <a:pt x="84091" y="3660"/>
                </a:lnTo>
                <a:lnTo>
                  <a:pt x="71451" y="774"/>
                </a:lnTo>
                <a:lnTo>
                  <a:pt x="58293" y="0"/>
                </a:lnTo>
                <a:close/>
              </a:path>
              <a:path w="124459" h="182880">
                <a:moveTo>
                  <a:pt x="119298" y="103111"/>
                </a:moveTo>
                <a:lnTo>
                  <a:pt x="36322" y="103111"/>
                </a:lnTo>
                <a:lnTo>
                  <a:pt x="69587" y="104111"/>
                </a:lnTo>
                <a:lnTo>
                  <a:pt x="79806" y="109538"/>
                </a:lnTo>
                <a:lnTo>
                  <a:pt x="84828" y="120774"/>
                </a:lnTo>
                <a:lnTo>
                  <a:pt x="85278" y="139050"/>
                </a:lnTo>
                <a:lnTo>
                  <a:pt x="76981" y="148643"/>
                </a:lnTo>
                <a:lnTo>
                  <a:pt x="61518" y="152031"/>
                </a:lnTo>
                <a:lnTo>
                  <a:pt x="120003" y="152031"/>
                </a:lnTo>
                <a:lnTo>
                  <a:pt x="123002" y="141508"/>
                </a:lnTo>
                <a:lnTo>
                  <a:pt x="124197" y="125982"/>
                </a:lnTo>
                <a:lnTo>
                  <a:pt x="122647" y="112390"/>
                </a:lnTo>
                <a:lnTo>
                  <a:pt x="119298" y="103111"/>
                </a:lnTo>
                <a:close/>
              </a:path>
              <a:path w="124459" h="182880">
                <a:moveTo>
                  <a:pt x="110287" y="30759"/>
                </a:moveTo>
                <a:lnTo>
                  <a:pt x="36322" y="30759"/>
                </a:lnTo>
                <a:lnTo>
                  <a:pt x="66322" y="31701"/>
                </a:lnTo>
                <a:lnTo>
                  <a:pt x="75837" y="39502"/>
                </a:lnTo>
                <a:lnTo>
                  <a:pt x="78574" y="55103"/>
                </a:lnTo>
                <a:lnTo>
                  <a:pt x="73254" y="67206"/>
                </a:lnTo>
                <a:lnTo>
                  <a:pt x="58877" y="71475"/>
                </a:lnTo>
                <a:lnTo>
                  <a:pt x="108028" y="71475"/>
                </a:lnTo>
                <a:lnTo>
                  <a:pt x="112287" y="59893"/>
                </a:lnTo>
                <a:lnTo>
                  <a:pt x="113744" y="44006"/>
                </a:lnTo>
                <a:lnTo>
                  <a:pt x="111381" y="32889"/>
                </a:lnTo>
                <a:lnTo>
                  <a:pt x="110287" y="30759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513004" y="681306"/>
            <a:ext cx="134620" cy="182880"/>
          </a:xfrm>
          <a:custGeom>
            <a:avLst/>
            <a:gdLst/>
            <a:ahLst/>
            <a:cxnLst/>
            <a:rect l="l" t="t" r="r" b="b"/>
            <a:pathLst>
              <a:path w="134620" h="182880">
                <a:moveTo>
                  <a:pt x="82905" y="33108"/>
                </a:moveTo>
                <a:lnTo>
                  <a:pt x="46570" y="33108"/>
                </a:lnTo>
                <a:lnTo>
                  <a:pt x="46570" y="182791"/>
                </a:lnTo>
                <a:lnTo>
                  <a:pt x="82905" y="182791"/>
                </a:lnTo>
                <a:lnTo>
                  <a:pt x="82905" y="33108"/>
                </a:lnTo>
                <a:close/>
              </a:path>
              <a:path w="134620" h="182880">
                <a:moveTo>
                  <a:pt x="134327" y="0"/>
                </a:moveTo>
                <a:lnTo>
                  <a:pt x="0" y="0"/>
                </a:lnTo>
                <a:lnTo>
                  <a:pt x="0" y="33108"/>
                </a:lnTo>
                <a:lnTo>
                  <a:pt x="121081" y="33108"/>
                </a:lnTo>
                <a:lnTo>
                  <a:pt x="134327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087943" y="681299"/>
            <a:ext cx="111125" cy="182880"/>
          </a:xfrm>
          <a:custGeom>
            <a:avLst/>
            <a:gdLst/>
            <a:ahLst/>
            <a:cxnLst/>
            <a:rect l="l" t="t" r="r" b="b"/>
            <a:pathLst>
              <a:path w="111125" h="182880">
                <a:moveTo>
                  <a:pt x="111036" y="0"/>
                </a:moveTo>
                <a:lnTo>
                  <a:pt x="0" y="0"/>
                </a:lnTo>
                <a:lnTo>
                  <a:pt x="0" y="182791"/>
                </a:lnTo>
                <a:lnTo>
                  <a:pt x="36322" y="182791"/>
                </a:lnTo>
                <a:lnTo>
                  <a:pt x="36322" y="106921"/>
                </a:lnTo>
                <a:lnTo>
                  <a:pt x="99593" y="106921"/>
                </a:lnTo>
                <a:lnTo>
                  <a:pt x="99593" y="74117"/>
                </a:lnTo>
                <a:lnTo>
                  <a:pt x="36322" y="74117"/>
                </a:lnTo>
                <a:lnTo>
                  <a:pt x="36322" y="33108"/>
                </a:lnTo>
                <a:lnTo>
                  <a:pt x="97675" y="33108"/>
                </a:lnTo>
                <a:lnTo>
                  <a:pt x="111036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963436" y="681300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077977" y="681300"/>
            <a:ext cx="99060" cy="182880"/>
          </a:xfrm>
          <a:custGeom>
            <a:avLst/>
            <a:gdLst/>
            <a:ahLst/>
            <a:cxnLst/>
            <a:rect l="l" t="t" r="r" b="b"/>
            <a:pathLst>
              <a:path w="99059" h="182880">
                <a:moveTo>
                  <a:pt x="36321" y="0"/>
                </a:moveTo>
                <a:lnTo>
                  <a:pt x="0" y="0"/>
                </a:lnTo>
                <a:lnTo>
                  <a:pt x="0" y="182778"/>
                </a:lnTo>
                <a:lnTo>
                  <a:pt x="85636" y="182778"/>
                </a:lnTo>
                <a:lnTo>
                  <a:pt x="98856" y="149974"/>
                </a:lnTo>
                <a:lnTo>
                  <a:pt x="36321" y="149974"/>
                </a:lnTo>
                <a:lnTo>
                  <a:pt x="36321" y="0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800482" y="681404"/>
            <a:ext cx="145415" cy="182880"/>
          </a:xfrm>
          <a:custGeom>
            <a:avLst/>
            <a:gdLst/>
            <a:ahLst/>
            <a:cxnLst/>
            <a:rect l="l" t="t" r="r" b="b"/>
            <a:pathLst>
              <a:path w="145415" h="182880">
                <a:moveTo>
                  <a:pt x="91097" y="0"/>
                </a:moveTo>
                <a:lnTo>
                  <a:pt x="52730" y="0"/>
                </a:lnTo>
                <a:lnTo>
                  <a:pt x="0" y="182791"/>
                </a:lnTo>
                <a:lnTo>
                  <a:pt x="36906" y="182791"/>
                </a:lnTo>
                <a:lnTo>
                  <a:pt x="46570" y="144995"/>
                </a:lnTo>
                <a:lnTo>
                  <a:pt x="134083" y="144995"/>
                </a:lnTo>
                <a:lnTo>
                  <a:pt x="124531" y="112776"/>
                </a:lnTo>
                <a:lnTo>
                  <a:pt x="55359" y="112776"/>
                </a:lnTo>
                <a:lnTo>
                  <a:pt x="71462" y="50977"/>
                </a:lnTo>
                <a:lnTo>
                  <a:pt x="106210" y="50977"/>
                </a:lnTo>
                <a:lnTo>
                  <a:pt x="91097" y="0"/>
                </a:lnTo>
                <a:close/>
              </a:path>
              <a:path w="145415" h="182880">
                <a:moveTo>
                  <a:pt x="134083" y="144995"/>
                </a:moveTo>
                <a:lnTo>
                  <a:pt x="96380" y="144995"/>
                </a:lnTo>
                <a:lnTo>
                  <a:pt x="106337" y="182791"/>
                </a:lnTo>
                <a:lnTo>
                  <a:pt x="145288" y="182791"/>
                </a:lnTo>
                <a:lnTo>
                  <a:pt x="134083" y="144995"/>
                </a:lnTo>
                <a:close/>
              </a:path>
              <a:path w="145415" h="182880">
                <a:moveTo>
                  <a:pt x="106210" y="50977"/>
                </a:moveTo>
                <a:lnTo>
                  <a:pt x="72059" y="50977"/>
                </a:lnTo>
                <a:lnTo>
                  <a:pt x="87884" y="112776"/>
                </a:lnTo>
                <a:lnTo>
                  <a:pt x="124531" y="112776"/>
                </a:lnTo>
                <a:lnTo>
                  <a:pt x="106210" y="50977"/>
                </a:lnTo>
                <a:close/>
              </a:path>
            </a:pathLst>
          </a:custGeom>
          <a:solidFill>
            <a:srgbClr val="FF03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 txBox="1"/>
          <p:nvPr/>
        </p:nvSpPr>
        <p:spPr>
          <a:xfrm>
            <a:off x="450750" y="7043869"/>
            <a:ext cx="245084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Football Association Plan – Season 2022/23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436092" y="352831"/>
            <a:ext cx="9820275" cy="6854825"/>
          </a:xfrm>
          <a:custGeom>
            <a:avLst/>
            <a:gdLst/>
            <a:ahLst/>
            <a:cxnLst/>
            <a:rect l="l" t="t" r="r" b="b"/>
            <a:pathLst>
              <a:path w="9820275" h="6854825">
                <a:moveTo>
                  <a:pt x="0" y="6854355"/>
                </a:moveTo>
                <a:lnTo>
                  <a:pt x="9819805" y="6854355"/>
                </a:lnTo>
                <a:lnTo>
                  <a:pt x="9819805" y="0"/>
                </a:lnTo>
                <a:lnTo>
                  <a:pt x="0" y="0"/>
                </a:lnTo>
                <a:lnTo>
                  <a:pt x="0" y="68543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57200" y="4016225"/>
            <a:ext cx="3259201" cy="2857497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57200" y="4016222"/>
            <a:ext cx="3259454" cy="2857500"/>
          </a:xfrm>
          <a:custGeom>
            <a:avLst/>
            <a:gdLst/>
            <a:ahLst/>
            <a:cxnLst/>
            <a:rect l="l" t="t" r="r" b="b"/>
            <a:pathLst>
              <a:path w="3259454" h="2857500">
                <a:moveTo>
                  <a:pt x="0" y="2857500"/>
                </a:moveTo>
                <a:lnTo>
                  <a:pt x="3259201" y="2857500"/>
                </a:lnTo>
                <a:lnTo>
                  <a:pt x="3259201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7200" y="1158722"/>
            <a:ext cx="2444394" cy="285750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57200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716401" y="4016225"/>
            <a:ext cx="3259201" cy="2857497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716401" y="4016222"/>
            <a:ext cx="3259454" cy="2857500"/>
          </a:xfrm>
          <a:custGeom>
            <a:avLst/>
            <a:gdLst/>
            <a:ahLst/>
            <a:cxnLst/>
            <a:rect l="l" t="t" r="r" b="b"/>
            <a:pathLst>
              <a:path w="3259454" h="2857500">
                <a:moveTo>
                  <a:pt x="0" y="2857500"/>
                </a:moveTo>
                <a:lnTo>
                  <a:pt x="3259201" y="2857500"/>
                </a:lnTo>
                <a:lnTo>
                  <a:pt x="3259201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975602" y="4016222"/>
            <a:ext cx="3259201" cy="285750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975602" y="4016222"/>
            <a:ext cx="3259454" cy="2857500"/>
          </a:xfrm>
          <a:custGeom>
            <a:avLst/>
            <a:gdLst/>
            <a:ahLst/>
            <a:cxnLst/>
            <a:rect l="l" t="t" r="r" b="b"/>
            <a:pathLst>
              <a:path w="3259454" h="2857500">
                <a:moveTo>
                  <a:pt x="0" y="2857500"/>
                </a:moveTo>
                <a:lnTo>
                  <a:pt x="3259201" y="2857500"/>
                </a:lnTo>
                <a:lnTo>
                  <a:pt x="3259201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901594" y="1158722"/>
            <a:ext cx="2444407" cy="285750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901594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346001" y="1158722"/>
            <a:ext cx="2444394" cy="2857500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346001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790395" y="1158725"/>
            <a:ext cx="2444394" cy="285749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90395" y="1158722"/>
            <a:ext cx="2444750" cy="2857500"/>
          </a:xfrm>
          <a:custGeom>
            <a:avLst/>
            <a:gdLst/>
            <a:ahLst/>
            <a:cxnLst/>
            <a:rect l="l" t="t" r="r" b="b"/>
            <a:pathLst>
              <a:path w="2444750" h="2857500">
                <a:moveTo>
                  <a:pt x="0" y="2857500"/>
                </a:moveTo>
                <a:lnTo>
                  <a:pt x="2444394" y="2857500"/>
                </a:lnTo>
                <a:lnTo>
                  <a:pt x="2444394" y="0"/>
                </a:lnTo>
                <a:lnTo>
                  <a:pt x="0" y="0"/>
                </a:lnTo>
                <a:lnTo>
                  <a:pt x="0" y="285750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 txBox="1"/>
          <p:nvPr/>
        </p:nvSpPr>
        <p:spPr>
          <a:xfrm>
            <a:off x="8854096" y="7043750"/>
            <a:ext cx="159800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ED1C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Army Football in 2021/22   </a:t>
            </a:r>
            <a:r>
              <a:rPr sz="800" spc="-65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ject 2">
            <a:extLst>
              <a:ext uri="{FF2B5EF4-FFF2-40B4-BE49-F238E27FC236}">
                <a16:creationId xmlns:a16="http://schemas.microsoft.com/office/drawing/2014/main" id="{237216A1-84F4-4B4D-B16B-C64FACA6CF81}"/>
              </a:ext>
            </a:extLst>
          </p:cNvPr>
          <p:cNvSpPr txBox="1">
            <a:spLocks/>
          </p:cNvSpPr>
          <p:nvPr/>
        </p:nvSpPr>
        <p:spPr>
          <a:xfrm>
            <a:off x="444500" y="435586"/>
            <a:ext cx="98044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400" b="1" i="0">
                <a:solidFill>
                  <a:srgbClr val="FF0014"/>
                </a:solidFill>
                <a:latin typeface="FS Dillon"/>
                <a:ea typeface="+mj-ea"/>
                <a:cs typeface="FS Dillon"/>
              </a:defRPr>
            </a:lvl1pPr>
          </a:lstStyle>
          <a:p>
            <a:pPr marL="12700"/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kern="0" dirty="0" err="1">
                <a:latin typeface="Arial" panose="020B0604020202020204" pitchFamily="34" charset="0"/>
                <a:cs typeface="Arial" panose="020B0604020202020204" pitchFamily="34" charset="0"/>
              </a:rPr>
              <a:t>rmy</a:t>
            </a:r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2500" kern="0" dirty="0" err="1">
                <a:latin typeface="Arial" panose="020B0604020202020204" pitchFamily="34" charset="0"/>
                <a:cs typeface="Arial" panose="020B0604020202020204" pitchFamily="34" charset="0"/>
              </a:rPr>
              <a:t>ootball</a:t>
            </a:r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kern="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500" kern="0" dirty="0">
                <a:latin typeface="Arial" panose="020B0604020202020204" pitchFamily="34" charset="0"/>
                <a:cs typeface="Arial" panose="020B0604020202020204" pitchFamily="34" charset="0"/>
              </a:rPr>
              <a:t> 2021/22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3BD80B3B5BC34AB27E2289DB56C567" ma:contentTypeVersion="18" ma:contentTypeDescription="Create a new document." ma:contentTypeScope="" ma:versionID="37ce0e2491167b93d3662f9956348f65">
  <xsd:schema xmlns:xsd="http://www.w3.org/2001/XMLSchema" xmlns:xs="http://www.w3.org/2001/XMLSchema" xmlns:p="http://schemas.microsoft.com/office/2006/metadata/properties" xmlns:ns2="090284a4-8671-4e5a-b0e5-0e99c0212452" xmlns:ns3="37415a64-e106-435d-bf8f-1ed3d610d8eb" targetNamespace="http://schemas.microsoft.com/office/2006/metadata/properties" ma:root="true" ma:fieldsID="5a5869c08e38cccbc3b2edbca3a5a479" ns2:_="" ns3:_="">
    <xsd:import namespace="090284a4-8671-4e5a-b0e5-0e99c0212452"/>
    <xsd:import namespace="37415a64-e106-435d-bf8f-1ed3d610d8e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2:TaxCatchAll" minOccurs="0"/>
                <xsd:element ref="ns3:lcf76f155ced4ddcb4097134ff3c332f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284a4-8671-4e5a-b0e5-0e99c02124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f864719-55c5-44e1-8361-0b91ebd3b110}" ma:internalName="TaxCatchAll" ma:showField="CatchAllData" ma:web="090284a4-8671-4e5a-b0e5-0e99c02124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15a64-e106-435d-bf8f-1ed3d610d8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415a64-e106-435d-bf8f-1ed3d610d8eb">
      <Terms xmlns="http://schemas.microsoft.com/office/infopath/2007/PartnerControls"/>
    </lcf76f155ced4ddcb4097134ff3c332f>
    <TaxCatchAll xmlns="090284a4-8671-4e5a-b0e5-0e99c0212452" xsi:nil="true"/>
  </documentManagement>
</p:properties>
</file>

<file path=customXml/itemProps1.xml><?xml version="1.0" encoding="utf-8"?>
<ds:datastoreItem xmlns:ds="http://schemas.openxmlformats.org/officeDocument/2006/customXml" ds:itemID="{57E94ACB-4114-4DE4-BBE7-382CA0A989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2CD040-F918-428A-BB0F-9743DA98E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0284a4-8671-4e5a-b0e5-0e99c0212452"/>
    <ds:schemaRef ds:uri="37415a64-e106-435d-bf8f-1ed3d610d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4EF292-F5D7-4ED7-89A8-CEA9A706FD64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090284a4-8671-4e5a-b0e5-0e99c0212452"/>
    <ds:schemaRef ds:uri="http://schemas.microsoft.com/office/2006/documentManagement/types"/>
    <ds:schemaRef ds:uri="37415a64-e106-435d-bf8f-1ed3d610d8eb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1187</Words>
  <Application>Microsoft Office PowerPoint</Application>
  <PresentationFormat>Custom</PresentationFormat>
  <Paragraphs>123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FS Dillon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Officials</vt:lpstr>
      <vt:lpstr>ARMY FOOTBALL IN 2021/22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Karacsony Levente</dc:creator>
  <cp:lastModifiedBy>Gill Jones</cp:lastModifiedBy>
  <cp:revision>11</cp:revision>
  <dcterms:created xsi:type="dcterms:W3CDTF">2022-07-21T14:53:09Z</dcterms:created>
  <dcterms:modified xsi:type="dcterms:W3CDTF">2022-08-11T09:30:31Z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2022-06-16T00:00:00Z</vt:filetime>
  </property>
  <property fmtid="{D5CDD505-2E9C-101B-9397-08002B2CF9AE}" pid="3" name="LastSaved">
    <vt:filetime>2022-07-21T00:00:00Z</vt:filetime>
  </property>
  <property fmtid="{D5CDD505-2E9C-101B-9397-08002B2CF9AE}" pid="4" name="ContentTypeId">
    <vt:lpwstr>0x010100253BD80B3B5BC34AB27E2289DB56C567</vt:lpwstr>
  </property>
  <property fmtid="{D5CDD505-2E9C-101B-9397-08002B2CF9AE}" pid="5" name="MediaServiceImageTags">
    <vt:lpwstr/>
  </property>
</Properties>
</file>