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62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5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0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9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6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1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0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40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44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1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8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8C07-3CF2-4567-8E88-5E8D21537920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7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0872" y="188641"/>
            <a:ext cx="6048672" cy="1368152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BBFA Charter Standard </a:t>
            </a:r>
            <a:r>
              <a:rPr lang="en-GB" b="1" dirty="0" smtClean="0"/>
              <a:t>Club</a:t>
            </a:r>
            <a:br>
              <a:rPr lang="en-GB" b="1" dirty="0" smtClean="0"/>
            </a:br>
            <a:r>
              <a:rPr lang="en-GB" b="1" dirty="0" smtClean="0"/>
              <a:t>Action Plan 2018/19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"/>
          <a:stretch/>
        </p:blipFill>
        <p:spPr bwMode="auto">
          <a:xfrm>
            <a:off x="131409" y="1575880"/>
            <a:ext cx="8868454" cy="516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96" y="310653"/>
            <a:ext cx="1369713" cy="1030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23" y="297843"/>
            <a:ext cx="1033197" cy="10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3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 smtClean="0"/>
              <a:t>Why use an action plan?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The aim of this action plan is to help FA Charter Standard Clubs focus on a couple of opportunities to progress </a:t>
            </a:r>
            <a:r>
              <a:rPr lang="en-GB" dirty="0" smtClean="0"/>
              <a:t>and </a:t>
            </a:r>
            <a:r>
              <a:rPr lang="en-GB" dirty="0" smtClean="0"/>
              <a:t>improve their club over a short period of time </a:t>
            </a:r>
          </a:p>
          <a:p>
            <a:pPr marL="0" indent="0">
              <a:buNone/>
            </a:pPr>
            <a:r>
              <a:rPr lang="en-GB" dirty="0" smtClean="0"/>
              <a:t>(6 -12months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Exploring additional opportunities and initiatives can be a little overwhelming when running a football club, so we hope this action plan allows your club to try some different ideas, in doing so accessing £100 of Discount Football Kit vouchers to thank you for continuing to support, grow and improve the quality of grassroots </a:t>
            </a:r>
            <a:r>
              <a:rPr lang="en-GB" dirty="0" smtClean="0"/>
              <a:t>football.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Many thanks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Team </a:t>
            </a:r>
            <a:r>
              <a:rPr lang="en-GB" b="1" dirty="0" smtClean="0"/>
              <a:t>BBFA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875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727491"/>
              </p:ext>
            </p:extLst>
          </p:nvPr>
        </p:nvGraphicFramePr>
        <p:xfrm>
          <a:off x="107504" y="1268760"/>
          <a:ext cx="4464496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</a:tblGrid>
              <a:tr h="39045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</a:t>
                      </a:r>
                      <a:r>
                        <a:rPr lang="en-GB" b="0" dirty="0" smtClean="0"/>
                        <a:t>trengths</a:t>
                      </a:r>
                      <a:endParaRPr lang="en-GB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W</a:t>
                      </a:r>
                      <a:r>
                        <a:rPr lang="en-GB" b="0" dirty="0" smtClean="0"/>
                        <a:t>eaknesses</a:t>
                      </a:r>
                      <a:endParaRPr lang="en-GB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273846">
                <a:tc>
                  <a:txBody>
                    <a:bodyPr/>
                    <a:lstStyle/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0" dirty="0"/>
                    </a:p>
                  </a:txBody>
                  <a:tcPr/>
                </a:tc>
              </a:tr>
              <a:tr h="39045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pportunities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hreats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273846">
                <a:tc>
                  <a:txBody>
                    <a:bodyPr/>
                    <a:lstStyle/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863291"/>
              </p:ext>
            </p:extLst>
          </p:nvPr>
        </p:nvGraphicFramePr>
        <p:xfrm>
          <a:off x="4716016" y="1268760"/>
          <a:ext cx="4272136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68"/>
                <a:gridCol w="2136068"/>
              </a:tblGrid>
              <a:tr h="39252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Who Consulted: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How Consulted: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936072">
                <a:tc>
                  <a:txBody>
                    <a:bodyPr/>
                    <a:lstStyle/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33265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Club SWOT</a:t>
            </a:r>
            <a:endParaRPr lang="en-GB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33265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C</a:t>
            </a:r>
            <a:r>
              <a:rPr lang="en-GB" sz="3200" b="1" dirty="0" smtClean="0"/>
              <a:t>onsultation </a:t>
            </a:r>
            <a:r>
              <a:rPr lang="en-GB" sz="4000" b="1" dirty="0" smtClean="0"/>
              <a:t>S</a:t>
            </a:r>
            <a:r>
              <a:rPr lang="en-GB" sz="3200" b="1" dirty="0" smtClean="0"/>
              <a:t>ummary</a:t>
            </a:r>
            <a:endParaRPr lang="en-GB" sz="32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88BF-EB70-4376-9FCB-CC94BD4C41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96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2723" cy="648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863013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2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73616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Outcomes</a:t>
            </a:r>
            <a:endParaRPr lang="en-GB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191924"/>
              </p:ext>
            </p:extLst>
          </p:nvPr>
        </p:nvGraphicFramePr>
        <p:xfrm>
          <a:off x="323529" y="1196752"/>
          <a:ext cx="8496942" cy="5328591"/>
        </p:xfrm>
        <a:graphic>
          <a:graphicData uri="http://schemas.openxmlformats.org/drawingml/2006/table">
            <a:tbl>
              <a:tblPr firstRow="1" firstCol="1" bandRow="1"/>
              <a:tblGrid>
                <a:gridCol w="3294109"/>
                <a:gridCol w="3568668"/>
                <a:gridCol w="1634165"/>
              </a:tblGrid>
              <a:tr h="65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 will commit too….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impact on our club </a:t>
                      </a:r>
                      <a:r>
                        <a:rPr lang="en-GB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is…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Completed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3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144</Words>
  <Application>Microsoft Office PowerPoint</Application>
  <PresentationFormat>On-screen Show (4:3)</PresentationFormat>
  <Paragraphs>71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BBFA Charter Standard Club Action Plan 2018/19</vt:lpstr>
      <vt:lpstr>Why use an action plan?</vt:lpstr>
      <vt:lpstr>PowerPoint Presentation</vt:lpstr>
      <vt:lpstr>PowerPoint Presentation</vt:lpstr>
      <vt:lpstr>Outcomes</vt:lpstr>
    </vt:vector>
  </TitlesOfParts>
  <Company>The 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BBFA Charter Standard Club– Action Plan 18-19</dc:title>
  <dc:creator>Lisa Welling</dc:creator>
  <cp:lastModifiedBy>Stephanie Clark</cp:lastModifiedBy>
  <cp:revision>11</cp:revision>
  <cp:lastPrinted>2018-02-16T13:07:39Z</cp:lastPrinted>
  <dcterms:created xsi:type="dcterms:W3CDTF">2018-02-16T09:37:30Z</dcterms:created>
  <dcterms:modified xsi:type="dcterms:W3CDTF">2018-11-27T12:17:11Z</dcterms:modified>
</cp:coreProperties>
</file>