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365" r:id="rId4"/>
    <p:sldId id="263" r:id="rId5"/>
    <p:sldId id="379" r:id="rId6"/>
    <p:sldId id="369" r:id="rId7"/>
    <p:sldId id="382" r:id="rId8"/>
    <p:sldId id="384" r:id="rId9"/>
    <p:sldId id="387" r:id="rId10"/>
    <p:sldId id="390" r:id="rId1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7F59D-9F3A-4815-9868-759207468E5A}" v="49" dt="2022-10-21T15:54:12.059"/>
    <p1510:client id="{80C251BE-B69E-7244-B710-231D1E3361AE}" v="88" dt="2022-10-21T17:27:49.542"/>
    <p1510:client id="{DE0EE789-912A-8590-AA8C-C68B8733D747}" v="58" dt="2022-10-21T14:54:00.238"/>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Lee" userId="S::tom.lee@thefa.com::d66a4cdc-1958-4da5-96de-340476f13a57" providerId="AD" clId="Web-{DE0EE789-912A-8590-AA8C-C68B8733D747}"/>
    <pc:docChg chg="addSld delSld">
      <pc:chgData name="Tom Lee" userId="S::tom.lee@thefa.com::d66a4cdc-1958-4da5-96de-340476f13a57" providerId="AD" clId="Web-{DE0EE789-912A-8590-AA8C-C68B8733D747}" dt="2022-10-21T14:54:00.238" v="57"/>
      <pc:docMkLst>
        <pc:docMk/>
      </pc:docMkLst>
      <pc:sldChg chg="del">
        <pc:chgData name="Tom Lee" userId="S::tom.lee@thefa.com::d66a4cdc-1958-4da5-96de-340476f13a57" providerId="AD" clId="Web-{DE0EE789-912A-8590-AA8C-C68B8733D747}" dt="2022-10-21T14:52:31.829" v="1"/>
        <pc:sldMkLst>
          <pc:docMk/>
          <pc:sldMk cId="427772114" sldId="261"/>
        </pc:sldMkLst>
      </pc:sldChg>
      <pc:sldChg chg="add del">
        <pc:chgData name="Tom Lee" userId="S::tom.lee@thefa.com::d66a4cdc-1958-4da5-96de-340476f13a57" providerId="AD" clId="Web-{DE0EE789-912A-8590-AA8C-C68B8733D747}" dt="2022-10-21T14:53:55.426" v="55"/>
        <pc:sldMkLst>
          <pc:docMk/>
          <pc:sldMk cId="1796052555" sldId="266"/>
        </pc:sldMkLst>
      </pc:sldChg>
      <pc:sldChg chg="add del">
        <pc:chgData name="Tom Lee" userId="S::tom.lee@thefa.com::d66a4cdc-1958-4da5-96de-340476f13a57" providerId="AD" clId="Web-{DE0EE789-912A-8590-AA8C-C68B8733D747}" dt="2022-10-21T14:54:00.238" v="57"/>
        <pc:sldMkLst>
          <pc:docMk/>
          <pc:sldMk cId="2409039537" sldId="281"/>
        </pc:sldMkLst>
      </pc:sldChg>
      <pc:sldChg chg="del">
        <pc:chgData name="Tom Lee" userId="S::tom.lee@thefa.com::d66a4cdc-1958-4da5-96de-340476f13a57" providerId="AD" clId="Web-{DE0EE789-912A-8590-AA8C-C68B8733D747}" dt="2022-10-21T14:52:40.814" v="3"/>
        <pc:sldMkLst>
          <pc:docMk/>
          <pc:sldMk cId="3544623850" sldId="313"/>
        </pc:sldMkLst>
      </pc:sldChg>
      <pc:sldChg chg="add del">
        <pc:chgData name="Tom Lee" userId="S::tom.lee@thefa.com::d66a4cdc-1958-4da5-96de-340476f13a57" providerId="AD" clId="Web-{DE0EE789-912A-8590-AA8C-C68B8733D747}" dt="2022-10-21T14:53:55.426" v="54"/>
        <pc:sldMkLst>
          <pc:docMk/>
          <pc:sldMk cId="3647320135" sldId="326"/>
        </pc:sldMkLst>
      </pc:sldChg>
      <pc:sldChg chg="add del">
        <pc:chgData name="Tom Lee" userId="S::tom.lee@thefa.com::d66a4cdc-1958-4da5-96de-340476f13a57" providerId="AD" clId="Web-{DE0EE789-912A-8590-AA8C-C68B8733D747}" dt="2022-10-21T14:53:55.426" v="50"/>
        <pc:sldMkLst>
          <pc:docMk/>
          <pc:sldMk cId="1565744946" sldId="328"/>
        </pc:sldMkLst>
      </pc:sldChg>
      <pc:sldChg chg="add del">
        <pc:chgData name="Tom Lee" userId="S::tom.lee@thefa.com::d66a4cdc-1958-4da5-96de-340476f13a57" providerId="AD" clId="Web-{DE0EE789-912A-8590-AA8C-C68B8733D747}" dt="2022-10-21T14:53:55.426" v="49"/>
        <pc:sldMkLst>
          <pc:docMk/>
          <pc:sldMk cId="3187425150" sldId="329"/>
        </pc:sldMkLst>
      </pc:sldChg>
      <pc:sldChg chg="del">
        <pc:chgData name="Tom Lee" userId="S::tom.lee@thefa.com::d66a4cdc-1958-4da5-96de-340476f13a57" providerId="AD" clId="Web-{DE0EE789-912A-8590-AA8C-C68B8733D747}" dt="2022-10-21T14:52:40.814" v="4"/>
        <pc:sldMkLst>
          <pc:docMk/>
          <pc:sldMk cId="4132417815" sldId="332"/>
        </pc:sldMkLst>
      </pc:sldChg>
      <pc:sldChg chg="add del">
        <pc:chgData name="Tom Lee" userId="S::tom.lee@thefa.com::d66a4cdc-1958-4da5-96de-340476f13a57" providerId="AD" clId="Web-{DE0EE789-912A-8590-AA8C-C68B8733D747}" dt="2022-10-21T14:53:55.426" v="53"/>
        <pc:sldMkLst>
          <pc:docMk/>
          <pc:sldMk cId="3754539824" sldId="349"/>
        </pc:sldMkLst>
      </pc:sldChg>
      <pc:sldChg chg="add del">
        <pc:chgData name="Tom Lee" userId="S::tom.lee@thefa.com::d66a4cdc-1958-4da5-96de-340476f13a57" providerId="AD" clId="Web-{DE0EE789-912A-8590-AA8C-C68B8733D747}" dt="2022-10-21T14:53:55.426" v="52"/>
        <pc:sldMkLst>
          <pc:docMk/>
          <pc:sldMk cId="2574232272" sldId="350"/>
        </pc:sldMkLst>
      </pc:sldChg>
      <pc:sldChg chg="add del">
        <pc:chgData name="Tom Lee" userId="S::tom.lee@thefa.com::d66a4cdc-1958-4da5-96de-340476f13a57" providerId="AD" clId="Web-{DE0EE789-912A-8590-AA8C-C68B8733D747}" dt="2022-10-21T14:53:55.426" v="51"/>
        <pc:sldMkLst>
          <pc:docMk/>
          <pc:sldMk cId="3358800676" sldId="351"/>
        </pc:sldMkLst>
      </pc:sldChg>
      <pc:sldChg chg="add del">
        <pc:chgData name="Tom Lee" userId="S::tom.lee@thefa.com::d66a4cdc-1958-4da5-96de-340476f13a57" providerId="AD" clId="Web-{DE0EE789-912A-8590-AA8C-C68B8733D747}" dt="2022-10-21T14:53:55.426" v="48"/>
        <pc:sldMkLst>
          <pc:docMk/>
          <pc:sldMk cId="2518161294" sldId="353"/>
        </pc:sldMkLst>
      </pc:sldChg>
      <pc:sldChg chg="add del">
        <pc:chgData name="Tom Lee" userId="S::tom.lee@thefa.com::d66a4cdc-1958-4da5-96de-340476f13a57" providerId="AD" clId="Web-{DE0EE789-912A-8590-AA8C-C68B8733D747}" dt="2022-10-21T14:53:55.426" v="47"/>
        <pc:sldMkLst>
          <pc:docMk/>
          <pc:sldMk cId="2906197601" sldId="354"/>
        </pc:sldMkLst>
      </pc:sldChg>
      <pc:sldChg chg="add del">
        <pc:chgData name="Tom Lee" userId="S::tom.lee@thefa.com::d66a4cdc-1958-4da5-96de-340476f13a57" providerId="AD" clId="Web-{DE0EE789-912A-8590-AA8C-C68B8733D747}" dt="2022-10-21T14:53:55.426" v="46"/>
        <pc:sldMkLst>
          <pc:docMk/>
          <pc:sldMk cId="2166090327" sldId="355"/>
        </pc:sldMkLst>
      </pc:sldChg>
      <pc:sldChg chg="add del">
        <pc:chgData name="Tom Lee" userId="S::tom.lee@thefa.com::d66a4cdc-1958-4da5-96de-340476f13a57" providerId="AD" clId="Web-{DE0EE789-912A-8590-AA8C-C68B8733D747}" dt="2022-10-21T14:53:55.410" v="45"/>
        <pc:sldMkLst>
          <pc:docMk/>
          <pc:sldMk cId="333385800" sldId="356"/>
        </pc:sldMkLst>
      </pc:sldChg>
      <pc:sldChg chg="add del">
        <pc:chgData name="Tom Lee" userId="S::tom.lee@thefa.com::d66a4cdc-1958-4da5-96de-340476f13a57" providerId="AD" clId="Web-{DE0EE789-912A-8590-AA8C-C68B8733D747}" dt="2022-10-21T14:53:55.410" v="44"/>
        <pc:sldMkLst>
          <pc:docMk/>
          <pc:sldMk cId="613932724" sldId="357"/>
        </pc:sldMkLst>
      </pc:sldChg>
      <pc:sldChg chg="del">
        <pc:chgData name="Tom Lee" userId="S::tom.lee@thefa.com::d66a4cdc-1958-4da5-96de-340476f13a57" providerId="AD" clId="Web-{DE0EE789-912A-8590-AA8C-C68B8733D747}" dt="2022-10-21T14:52:31.829" v="0"/>
        <pc:sldMkLst>
          <pc:docMk/>
          <pc:sldMk cId="1776610091" sldId="366"/>
        </pc:sldMkLst>
      </pc:sldChg>
      <pc:sldChg chg="del">
        <pc:chgData name="Tom Lee" userId="S::tom.lee@thefa.com::d66a4cdc-1958-4da5-96de-340476f13a57" providerId="AD" clId="Web-{DE0EE789-912A-8590-AA8C-C68B8733D747}" dt="2022-10-21T14:52:54.861" v="15"/>
        <pc:sldMkLst>
          <pc:docMk/>
          <pc:sldMk cId="3621122455" sldId="369"/>
        </pc:sldMkLst>
      </pc:sldChg>
      <pc:sldChg chg="del">
        <pc:chgData name="Tom Lee" userId="S::tom.lee@thefa.com::d66a4cdc-1958-4da5-96de-340476f13a57" providerId="AD" clId="Web-{DE0EE789-912A-8590-AA8C-C68B8733D747}" dt="2022-10-21T14:52:54.861" v="14"/>
        <pc:sldMkLst>
          <pc:docMk/>
          <pc:sldMk cId="2586789709" sldId="370"/>
        </pc:sldMkLst>
      </pc:sldChg>
      <pc:sldChg chg="del">
        <pc:chgData name="Tom Lee" userId="S::tom.lee@thefa.com::d66a4cdc-1958-4da5-96de-340476f13a57" providerId="AD" clId="Web-{DE0EE789-912A-8590-AA8C-C68B8733D747}" dt="2022-10-21T14:52:54.861" v="13"/>
        <pc:sldMkLst>
          <pc:docMk/>
          <pc:sldMk cId="1566261380" sldId="371"/>
        </pc:sldMkLst>
      </pc:sldChg>
      <pc:sldChg chg="del">
        <pc:chgData name="Tom Lee" userId="S::tom.lee@thefa.com::d66a4cdc-1958-4da5-96de-340476f13a57" providerId="AD" clId="Web-{DE0EE789-912A-8590-AA8C-C68B8733D747}" dt="2022-10-21T14:52:54.861" v="11"/>
        <pc:sldMkLst>
          <pc:docMk/>
          <pc:sldMk cId="2463957454" sldId="372"/>
        </pc:sldMkLst>
      </pc:sldChg>
      <pc:sldChg chg="del">
        <pc:chgData name="Tom Lee" userId="S::tom.lee@thefa.com::d66a4cdc-1958-4da5-96de-340476f13a57" providerId="AD" clId="Web-{DE0EE789-912A-8590-AA8C-C68B8733D747}" dt="2022-10-21T14:52:54.861" v="10"/>
        <pc:sldMkLst>
          <pc:docMk/>
          <pc:sldMk cId="824037768" sldId="373"/>
        </pc:sldMkLst>
      </pc:sldChg>
      <pc:sldChg chg="del">
        <pc:chgData name="Tom Lee" userId="S::tom.lee@thefa.com::d66a4cdc-1958-4da5-96de-340476f13a57" providerId="AD" clId="Web-{DE0EE789-912A-8590-AA8C-C68B8733D747}" dt="2022-10-21T14:52:40.814" v="2"/>
        <pc:sldMkLst>
          <pc:docMk/>
          <pc:sldMk cId="1788674080" sldId="374"/>
        </pc:sldMkLst>
      </pc:sldChg>
      <pc:sldChg chg="del">
        <pc:chgData name="Tom Lee" userId="S::tom.lee@thefa.com::d66a4cdc-1958-4da5-96de-340476f13a57" providerId="AD" clId="Web-{DE0EE789-912A-8590-AA8C-C68B8733D747}" dt="2022-10-21T14:52:40.830" v="6"/>
        <pc:sldMkLst>
          <pc:docMk/>
          <pc:sldMk cId="1158819931" sldId="375"/>
        </pc:sldMkLst>
      </pc:sldChg>
      <pc:sldChg chg="del">
        <pc:chgData name="Tom Lee" userId="S::tom.lee@thefa.com::d66a4cdc-1958-4da5-96de-340476f13a57" providerId="AD" clId="Web-{DE0EE789-912A-8590-AA8C-C68B8733D747}" dt="2022-10-21T14:52:40.830" v="5"/>
        <pc:sldMkLst>
          <pc:docMk/>
          <pc:sldMk cId="1643204293" sldId="376"/>
        </pc:sldMkLst>
      </pc:sldChg>
      <pc:sldChg chg="del">
        <pc:chgData name="Tom Lee" userId="S::tom.lee@thefa.com::d66a4cdc-1958-4da5-96de-340476f13a57" providerId="AD" clId="Web-{DE0EE789-912A-8590-AA8C-C68B8733D747}" dt="2022-10-21T14:52:40.830" v="9"/>
        <pc:sldMkLst>
          <pc:docMk/>
          <pc:sldMk cId="1013569831" sldId="377"/>
        </pc:sldMkLst>
      </pc:sldChg>
      <pc:sldChg chg="del">
        <pc:chgData name="Tom Lee" userId="S::tom.lee@thefa.com::d66a4cdc-1958-4da5-96de-340476f13a57" providerId="AD" clId="Web-{DE0EE789-912A-8590-AA8C-C68B8733D747}" dt="2022-10-21T14:52:54.861" v="12"/>
        <pc:sldMkLst>
          <pc:docMk/>
          <pc:sldMk cId="1421579083" sldId="380"/>
        </pc:sldMkLst>
      </pc:sldChg>
      <pc:sldChg chg="add del">
        <pc:chgData name="Tom Lee" userId="S::tom.lee@thefa.com::d66a4cdc-1958-4da5-96de-340476f13a57" providerId="AD" clId="Web-{DE0EE789-912A-8590-AA8C-C68B8733D747}" dt="2022-10-21T14:53:56.660" v="56"/>
        <pc:sldMkLst>
          <pc:docMk/>
          <pc:sldMk cId="3836664010" sldId="383"/>
        </pc:sldMkLst>
      </pc:sldChg>
      <pc:sldChg chg="del">
        <pc:chgData name="Tom Lee" userId="S::tom.lee@thefa.com::d66a4cdc-1958-4da5-96de-340476f13a57" providerId="AD" clId="Web-{DE0EE789-912A-8590-AA8C-C68B8733D747}" dt="2022-10-21T14:52:40.830" v="8"/>
        <pc:sldMkLst>
          <pc:docMk/>
          <pc:sldMk cId="3841060666" sldId="388"/>
        </pc:sldMkLst>
      </pc:sldChg>
      <pc:sldChg chg="del">
        <pc:chgData name="Tom Lee" userId="S::tom.lee@thefa.com::d66a4cdc-1958-4da5-96de-340476f13a57" providerId="AD" clId="Web-{DE0EE789-912A-8590-AA8C-C68B8733D747}" dt="2022-10-21T14:52:40.830" v="7"/>
        <pc:sldMkLst>
          <pc:docMk/>
          <pc:sldMk cId="3362402998" sldId="389"/>
        </pc:sldMkLst>
      </pc:sldChg>
    </pc:docChg>
  </pc:docChgLst>
  <pc:docChgLst>
    <pc:chgData name="Tom Lee" userId="d66a4cdc-1958-4da5-96de-340476f13a57" providerId="ADAL" clId="{80C251BE-B69E-7244-B710-231D1E3361AE}"/>
    <pc:docChg chg="undo custSel modSld modMainMaster">
      <pc:chgData name="Tom Lee" userId="d66a4cdc-1958-4da5-96de-340476f13a57" providerId="ADAL" clId="{80C251BE-B69E-7244-B710-231D1E3361AE}" dt="2022-10-21T17:27:49.542" v="92" actId="700"/>
      <pc:docMkLst>
        <pc:docMk/>
      </pc:docMkLst>
      <pc:sldChg chg="addSp delSp modSp mod modClrScheme chgLayout">
        <pc:chgData name="Tom Lee" userId="d66a4cdc-1958-4da5-96de-340476f13a57" providerId="ADAL" clId="{80C251BE-B69E-7244-B710-231D1E3361AE}" dt="2022-10-21T17:27:49.542" v="92" actId="700"/>
        <pc:sldMkLst>
          <pc:docMk/>
          <pc:sldMk cId="3598514998" sldId="256"/>
        </pc:sldMkLst>
        <pc:spChg chg="add mod ord">
          <ac:chgData name="Tom Lee" userId="d66a4cdc-1958-4da5-96de-340476f13a57" providerId="ADAL" clId="{80C251BE-B69E-7244-B710-231D1E3361AE}" dt="2022-10-21T17:27:49.542" v="92" actId="700"/>
          <ac:spMkLst>
            <pc:docMk/>
            <pc:sldMk cId="3598514998" sldId="256"/>
            <ac:spMk id="2" creationId="{579C74B3-D057-C449-71C3-2FA3DC1D8E7F}"/>
          </ac:spMkLst>
        </pc:spChg>
        <pc:spChg chg="mod ord">
          <ac:chgData name="Tom Lee" userId="d66a4cdc-1958-4da5-96de-340476f13a57" providerId="ADAL" clId="{80C251BE-B69E-7244-B710-231D1E3361AE}" dt="2022-10-21T17:27:49.542" v="92" actId="700"/>
          <ac:spMkLst>
            <pc:docMk/>
            <pc:sldMk cId="3598514998" sldId="256"/>
            <ac:spMk id="5" creationId="{831423B8-B536-458F-8B38-40DF8B565305}"/>
          </ac:spMkLst>
        </pc:spChg>
        <pc:spChg chg="del mod ord">
          <ac:chgData name="Tom Lee" userId="d66a4cdc-1958-4da5-96de-340476f13a57" providerId="ADAL" clId="{80C251BE-B69E-7244-B710-231D1E3361AE}" dt="2022-10-21T17:27:49.542" v="92" actId="700"/>
          <ac:spMkLst>
            <pc:docMk/>
            <pc:sldMk cId="3598514998" sldId="256"/>
            <ac:spMk id="6" creationId="{02121B1D-F80C-4C07-82C0-DE11CAAD1082}"/>
          </ac:spMkLst>
        </pc:spChg>
        <pc:spChg chg="mod ord">
          <ac:chgData name="Tom Lee" userId="d66a4cdc-1958-4da5-96de-340476f13a57" providerId="ADAL" clId="{80C251BE-B69E-7244-B710-231D1E3361AE}" dt="2022-10-21T17:27:49.542" v="92" actId="700"/>
          <ac:spMkLst>
            <pc:docMk/>
            <pc:sldMk cId="3598514998" sldId="256"/>
            <ac:spMk id="7" creationId="{FFE7C1D6-694C-44E9-A06D-B28A557CC6C9}"/>
          </ac:spMkLst>
        </pc:spChg>
      </pc:sldChg>
      <pc:sldChg chg="addSp delSp modSp mod">
        <pc:chgData name="Tom Lee" userId="d66a4cdc-1958-4da5-96de-340476f13a57" providerId="ADAL" clId="{80C251BE-B69E-7244-B710-231D1E3361AE}" dt="2022-10-21T15:47:10.637" v="84"/>
        <pc:sldMkLst>
          <pc:docMk/>
          <pc:sldMk cId="578701674" sldId="258"/>
        </pc:sldMkLst>
        <pc:spChg chg="add del mod">
          <ac:chgData name="Tom Lee" userId="d66a4cdc-1958-4da5-96de-340476f13a57" providerId="ADAL" clId="{80C251BE-B69E-7244-B710-231D1E3361AE}" dt="2022-10-21T15:47:10.637" v="84"/>
          <ac:spMkLst>
            <pc:docMk/>
            <pc:sldMk cId="578701674" sldId="258"/>
            <ac:spMk id="3" creationId="{201A502F-B277-C9C9-052D-223BD5A825B8}"/>
          </ac:spMkLst>
        </pc:spChg>
        <pc:spChg chg="del">
          <ac:chgData name="Tom Lee" userId="d66a4cdc-1958-4da5-96de-340476f13a57" providerId="ADAL" clId="{80C251BE-B69E-7244-B710-231D1E3361AE}" dt="2022-10-21T15:36:00.936" v="58" actId="478"/>
          <ac:spMkLst>
            <pc:docMk/>
            <pc:sldMk cId="578701674" sldId="258"/>
            <ac:spMk id="3" creationId="{C136193B-6B9D-4813-A074-C0AF139A6B7B}"/>
          </ac:spMkLst>
        </pc:spChg>
        <pc:spChg chg="add del mod">
          <ac:chgData name="Tom Lee" userId="d66a4cdc-1958-4da5-96de-340476f13a57" providerId="ADAL" clId="{80C251BE-B69E-7244-B710-231D1E3361AE}" dt="2022-10-21T15:32:51.612" v="17"/>
          <ac:spMkLst>
            <pc:docMk/>
            <pc:sldMk cId="578701674" sldId="258"/>
            <ac:spMk id="4" creationId="{FA199F17-CAF3-4B32-F0B5-85001BF7E654}"/>
          </ac:spMkLst>
        </pc:spChg>
        <pc:spChg chg="add del mod">
          <ac:chgData name="Tom Lee" userId="d66a4cdc-1958-4da5-96de-340476f13a57" providerId="ADAL" clId="{80C251BE-B69E-7244-B710-231D1E3361AE}" dt="2022-10-21T15:34:24.968" v="22"/>
          <ac:spMkLst>
            <pc:docMk/>
            <pc:sldMk cId="578701674" sldId="258"/>
            <ac:spMk id="5" creationId="{E516BF07-EB1B-C3DC-1506-E839CBEB5BD3}"/>
          </ac:spMkLst>
        </pc:spChg>
        <pc:spChg chg="add del mod">
          <ac:chgData name="Tom Lee" userId="d66a4cdc-1958-4da5-96de-340476f13a57" providerId="ADAL" clId="{80C251BE-B69E-7244-B710-231D1E3361AE}" dt="2022-10-21T15:35:51.862" v="57"/>
          <ac:spMkLst>
            <pc:docMk/>
            <pc:sldMk cId="578701674" sldId="258"/>
            <ac:spMk id="6" creationId="{EFA07327-C230-D203-506C-0602790640AF}"/>
          </ac:spMkLst>
        </pc:spChg>
        <pc:spChg chg="add del mod">
          <ac:chgData name="Tom Lee" userId="d66a4cdc-1958-4da5-96de-340476f13a57" providerId="ADAL" clId="{80C251BE-B69E-7244-B710-231D1E3361AE}" dt="2022-10-21T15:36:07.387" v="61"/>
          <ac:spMkLst>
            <pc:docMk/>
            <pc:sldMk cId="578701674" sldId="258"/>
            <ac:spMk id="7" creationId="{D4557244-6E23-3DF2-1890-82454CC4E3E6}"/>
          </ac:spMkLst>
        </pc:spChg>
        <pc:spChg chg="add del mod">
          <ac:chgData name="Tom Lee" userId="d66a4cdc-1958-4da5-96de-340476f13a57" providerId="ADAL" clId="{80C251BE-B69E-7244-B710-231D1E3361AE}" dt="2022-10-21T15:36:49.181" v="64"/>
          <ac:spMkLst>
            <pc:docMk/>
            <pc:sldMk cId="578701674" sldId="258"/>
            <ac:spMk id="8" creationId="{19CABAA1-C3C2-3471-50DE-9C86F55F6B29}"/>
          </ac:spMkLst>
        </pc:spChg>
        <pc:spChg chg="add mod">
          <ac:chgData name="Tom Lee" userId="d66a4cdc-1958-4da5-96de-340476f13a57" providerId="ADAL" clId="{80C251BE-B69E-7244-B710-231D1E3361AE}" dt="2022-10-21T15:39:49.922" v="81" actId="20577"/>
          <ac:spMkLst>
            <pc:docMk/>
            <pc:sldMk cId="578701674" sldId="258"/>
            <ac:spMk id="9" creationId="{357FC223-48E3-471F-22CD-A36B9E3B4FC5}"/>
          </ac:spMkLst>
        </pc:spChg>
      </pc:sldChg>
      <pc:sldMasterChg chg="delSp mod addSldLayout delSldLayout modSldLayout">
        <pc:chgData name="Tom Lee" userId="d66a4cdc-1958-4da5-96de-340476f13a57" providerId="ADAL" clId="{80C251BE-B69E-7244-B710-231D1E3361AE}" dt="2022-10-21T17:27:40.739" v="91"/>
        <pc:sldMasterMkLst>
          <pc:docMk/>
          <pc:sldMasterMk cId="4114196524" sldId="2147483660"/>
        </pc:sldMasterMkLst>
        <pc:picChg chg="del">
          <ac:chgData name="Tom Lee" userId="d66a4cdc-1958-4da5-96de-340476f13a57" providerId="ADAL" clId="{80C251BE-B69E-7244-B710-231D1E3361AE}" dt="2022-10-21T15:12:42.913" v="6" actId="478"/>
          <ac:picMkLst>
            <pc:docMk/>
            <pc:sldMasterMk cId="4114196524" sldId="2147483660"/>
            <ac:picMk id="7" creationId="{621B2048-8F68-4DFB-AE8D-217B9A91E789}"/>
          </ac:picMkLst>
        </pc:picChg>
        <pc:sldLayoutChg chg="delSp mod setBg">
          <pc:chgData name="Tom Lee" userId="d66a4cdc-1958-4da5-96de-340476f13a57" providerId="ADAL" clId="{80C251BE-B69E-7244-B710-231D1E3361AE}" dt="2022-10-21T15:11:32.060" v="5"/>
          <pc:sldLayoutMkLst>
            <pc:docMk/>
            <pc:sldMasterMk cId="4114196524" sldId="2147483660"/>
            <pc:sldLayoutMk cId="757709829" sldId="2147483661"/>
          </pc:sldLayoutMkLst>
          <pc:picChg chg="del">
            <ac:chgData name="Tom Lee" userId="d66a4cdc-1958-4da5-96de-340476f13a57" providerId="ADAL" clId="{80C251BE-B69E-7244-B710-231D1E3361AE}" dt="2022-10-21T15:10:52.901" v="0" actId="478"/>
            <ac:picMkLst>
              <pc:docMk/>
              <pc:sldMasterMk cId="4114196524" sldId="2147483660"/>
              <pc:sldLayoutMk cId="757709829" sldId="2147483661"/>
              <ac:picMk id="13" creationId="{2B81DD52-471B-4DD3-AEF7-4AA313873473}"/>
            </ac:picMkLst>
          </pc:picChg>
        </pc:sldLayoutChg>
        <pc:sldLayoutChg chg="addSp delSp modSp mod setBg">
          <pc:chgData name="Tom Lee" userId="d66a4cdc-1958-4da5-96de-340476f13a57" providerId="ADAL" clId="{80C251BE-B69E-7244-B710-231D1E3361AE}" dt="2022-10-21T15:39:14.385" v="68"/>
          <pc:sldLayoutMkLst>
            <pc:docMk/>
            <pc:sldMasterMk cId="4114196524" sldId="2147483660"/>
            <pc:sldLayoutMk cId="1158312793" sldId="2147483669"/>
          </pc:sldLayoutMkLst>
          <pc:spChg chg="add del mod">
            <ac:chgData name="Tom Lee" userId="d66a4cdc-1958-4da5-96de-340476f13a57" providerId="ADAL" clId="{80C251BE-B69E-7244-B710-231D1E3361AE}" dt="2022-10-21T15:38:04.733" v="65" actId="21"/>
            <ac:spMkLst>
              <pc:docMk/>
              <pc:sldMasterMk cId="4114196524" sldId="2147483660"/>
              <pc:sldLayoutMk cId="1158312793" sldId="2147483669"/>
              <ac:spMk id="2" creationId="{1D8C277F-4648-D500-F2D8-DEE4E5536DE5}"/>
            </ac:spMkLst>
          </pc:spChg>
          <pc:spChg chg="del">
            <ac:chgData name="Tom Lee" userId="d66a4cdc-1958-4da5-96de-340476f13a57" providerId="ADAL" clId="{80C251BE-B69E-7244-B710-231D1E3361AE}" dt="2022-10-21T15:32:43.049" v="14" actId="478"/>
            <ac:spMkLst>
              <pc:docMk/>
              <pc:sldMasterMk cId="4114196524" sldId="2147483660"/>
              <pc:sldLayoutMk cId="1158312793" sldId="2147483669"/>
              <ac:spMk id="9" creationId="{CC338BC6-9069-450E-BAF2-D02967836399}"/>
            </ac:spMkLst>
          </pc:spChg>
          <pc:picChg chg="del">
            <ac:chgData name="Tom Lee" userId="d66a4cdc-1958-4da5-96de-340476f13a57" providerId="ADAL" clId="{80C251BE-B69E-7244-B710-231D1E3361AE}" dt="2022-10-21T15:32:28.151" v="12" actId="478"/>
            <ac:picMkLst>
              <pc:docMk/>
              <pc:sldMasterMk cId="4114196524" sldId="2147483660"/>
              <pc:sldLayoutMk cId="1158312793" sldId="2147483669"/>
              <ac:picMk id="3" creationId="{54C84E06-8D4F-4F12-9964-663A3D714867}"/>
            </ac:picMkLst>
          </pc:picChg>
          <pc:picChg chg="del">
            <ac:chgData name="Tom Lee" userId="d66a4cdc-1958-4da5-96de-340476f13a57" providerId="ADAL" clId="{80C251BE-B69E-7244-B710-231D1E3361AE}" dt="2022-10-21T15:32:31.296" v="13" actId="478"/>
            <ac:picMkLst>
              <pc:docMk/>
              <pc:sldMasterMk cId="4114196524" sldId="2147483660"/>
              <pc:sldLayoutMk cId="1158312793" sldId="2147483669"/>
              <ac:picMk id="6" creationId="{0377B5B9-AC37-426E-8F09-D8A84CB0A4B4}"/>
            </ac:picMkLst>
          </pc:picChg>
        </pc:sldLayoutChg>
        <pc:sldLayoutChg chg="new del mod">
          <pc:chgData name="Tom Lee" userId="d66a4cdc-1958-4da5-96de-340476f13a57" providerId="ADAL" clId="{80C251BE-B69E-7244-B710-231D1E3361AE}" dt="2022-10-21T15:11:04.912" v="2" actId="11236"/>
          <pc:sldLayoutMkLst>
            <pc:docMk/>
            <pc:sldMasterMk cId="4114196524" sldId="2147483660"/>
            <pc:sldLayoutMk cId="1464820147" sldId="2147483797"/>
          </pc:sldLayoutMkLst>
        </pc:sldLayoutChg>
        <pc:sldLayoutChg chg="addSp delSp modSp new mod setBg">
          <pc:chgData name="Tom Lee" userId="d66a4cdc-1958-4da5-96de-340476f13a57" providerId="ADAL" clId="{80C251BE-B69E-7244-B710-231D1E3361AE}" dt="2022-10-21T17:27:40.739" v="91"/>
          <pc:sldLayoutMkLst>
            <pc:docMk/>
            <pc:sldMasterMk cId="4114196524" sldId="2147483660"/>
            <pc:sldLayoutMk cId="3940860766" sldId="2147483797"/>
          </pc:sldLayoutMkLst>
          <pc:spChg chg="del">
            <ac:chgData name="Tom Lee" userId="d66a4cdc-1958-4da5-96de-340476f13a57" providerId="ADAL" clId="{80C251BE-B69E-7244-B710-231D1E3361AE}" dt="2022-10-21T17:27:15.417" v="86" actId="478"/>
            <ac:spMkLst>
              <pc:docMk/>
              <pc:sldMasterMk cId="4114196524" sldId="2147483660"/>
              <pc:sldLayoutMk cId="3940860766" sldId="2147483797"/>
              <ac:spMk id="2" creationId="{7DB7A2B7-8C09-A6F9-5BC1-0F4849AD6067}"/>
            </ac:spMkLst>
          </pc:spChg>
          <pc:spChg chg="add mod">
            <ac:chgData name="Tom Lee" userId="d66a4cdc-1958-4da5-96de-340476f13a57" providerId="ADAL" clId="{80C251BE-B69E-7244-B710-231D1E3361AE}" dt="2022-10-21T17:27:35.182" v="90"/>
            <ac:spMkLst>
              <pc:docMk/>
              <pc:sldMasterMk cId="4114196524" sldId="2147483660"/>
              <pc:sldLayoutMk cId="3940860766" sldId="2147483797"/>
              <ac:spMk id="3" creationId="{1A5B23EF-8086-869B-3BCB-B6227DE1FFC5}"/>
            </ac:spMkLst>
          </pc:spChg>
          <pc:spChg chg="add mod">
            <ac:chgData name="Tom Lee" userId="d66a4cdc-1958-4da5-96de-340476f13a57" providerId="ADAL" clId="{80C251BE-B69E-7244-B710-231D1E3361AE}" dt="2022-10-21T17:27:35.182" v="90"/>
            <ac:spMkLst>
              <pc:docMk/>
              <pc:sldMasterMk cId="4114196524" sldId="2147483660"/>
              <pc:sldLayoutMk cId="3940860766" sldId="2147483797"/>
              <ac:spMk id="4" creationId="{B599B2E0-A99E-29E4-962E-C6A212F5FD0A}"/>
            </ac:spMkLst>
          </pc:spChg>
          <pc:spChg chg="add mod">
            <ac:chgData name="Tom Lee" userId="d66a4cdc-1958-4da5-96de-340476f13a57" providerId="ADAL" clId="{80C251BE-B69E-7244-B710-231D1E3361AE}" dt="2022-10-21T17:27:40.739" v="91"/>
            <ac:spMkLst>
              <pc:docMk/>
              <pc:sldMasterMk cId="4114196524" sldId="2147483660"/>
              <pc:sldLayoutMk cId="3940860766" sldId="2147483797"/>
              <ac:spMk id="5" creationId="{10EF2493-7516-3E5D-2CE5-EE2CCFA6174B}"/>
            </ac:spMkLst>
          </pc:spChg>
        </pc:sldLayoutChg>
      </pc:sldMasterChg>
    </pc:docChg>
  </pc:docChgLst>
  <pc:docChgLst>
    <pc:chgData name="Sarah Cummings" userId="66d6c0b4-6ee6-4fe1-aa01-c8118a760c6c" providerId="ADAL" clId="{5897F59D-9F3A-4815-9868-759207468E5A}"/>
    <pc:docChg chg="undo custSel addSld delSld modSld">
      <pc:chgData name="Sarah Cummings" userId="66d6c0b4-6ee6-4fe1-aa01-c8118a760c6c" providerId="ADAL" clId="{5897F59D-9F3A-4815-9868-759207468E5A}" dt="2022-10-21T15:54:12.059" v="45" actId="1037"/>
      <pc:docMkLst>
        <pc:docMk/>
      </pc:docMkLst>
      <pc:sldChg chg="del">
        <pc:chgData name="Sarah Cummings" userId="66d6c0b4-6ee6-4fe1-aa01-c8118a760c6c" providerId="ADAL" clId="{5897F59D-9F3A-4815-9868-759207468E5A}" dt="2022-10-21T14:49:11.153" v="0" actId="47"/>
        <pc:sldMkLst>
          <pc:docMk/>
          <pc:sldMk cId="2823956966" sldId="257"/>
        </pc:sldMkLst>
      </pc:sldChg>
      <pc:sldChg chg="modSp mod setBg">
        <pc:chgData name="Sarah Cummings" userId="66d6c0b4-6ee6-4fe1-aa01-c8118a760c6c" providerId="ADAL" clId="{5897F59D-9F3A-4815-9868-759207468E5A}" dt="2022-10-21T15:54:12.059" v="45" actId="1037"/>
        <pc:sldMkLst>
          <pc:docMk/>
          <pc:sldMk cId="578701674" sldId="258"/>
        </pc:sldMkLst>
        <pc:spChg chg="mod">
          <ac:chgData name="Sarah Cummings" userId="66d6c0b4-6ee6-4fe1-aa01-c8118a760c6c" providerId="ADAL" clId="{5897F59D-9F3A-4815-9868-759207468E5A}" dt="2022-10-21T15:54:12.059" v="45" actId="1037"/>
          <ac:spMkLst>
            <pc:docMk/>
            <pc:sldMk cId="578701674" sldId="258"/>
            <ac:spMk id="9" creationId="{357FC223-48E3-471F-22CD-A36B9E3B4FC5}"/>
          </ac:spMkLst>
        </pc:spChg>
      </pc:sldChg>
      <pc:sldChg chg="del">
        <pc:chgData name="Sarah Cummings" userId="66d6c0b4-6ee6-4fe1-aa01-c8118a760c6c" providerId="ADAL" clId="{5897F59D-9F3A-4815-9868-759207468E5A}" dt="2022-10-21T14:59:53.832" v="13" actId="47"/>
        <pc:sldMkLst>
          <pc:docMk/>
          <pc:sldMk cId="3966955572" sldId="305"/>
        </pc:sldMkLst>
      </pc:sldChg>
      <pc:sldChg chg="del">
        <pc:chgData name="Sarah Cummings" userId="66d6c0b4-6ee6-4fe1-aa01-c8118a760c6c" providerId="ADAL" clId="{5897F59D-9F3A-4815-9868-759207468E5A}" dt="2022-10-21T14:59:51.603" v="12" actId="47"/>
        <pc:sldMkLst>
          <pc:docMk/>
          <pc:sldMk cId="4126847295" sldId="306"/>
        </pc:sldMkLst>
      </pc:sldChg>
      <pc:sldChg chg="del">
        <pc:chgData name="Sarah Cummings" userId="66d6c0b4-6ee6-4fe1-aa01-c8118a760c6c" providerId="ADAL" clId="{5897F59D-9F3A-4815-9868-759207468E5A}" dt="2022-10-21T15:00:16.400" v="15" actId="47"/>
        <pc:sldMkLst>
          <pc:docMk/>
          <pc:sldMk cId="3609275906" sldId="331"/>
        </pc:sldMkLst>
      </pc:sldChg>
      <pc:sldChg chg="del">
        <pc:chgData name="Sarah Cummings" userId="66d6c0b4-6ee6-4fe1-aa01-c8118a760c6c" providerId="ADAL" clId="{5897F59D-9F3A-4815-9868-759207468E5A}" dt="2022-10-21T14:52:43.439" v="1" actId="47"/>
        <pc:sldMkLst>
          <pc:docMk/>
          <pc:sldMk cId="573388451" sldId="341"/>
        </pc:sldMkLst>
      </pc:sldChg>
      <pc:sldChg chg="add del">
        <pc:chgData name="Sarah Cummings" userId="66d6c0b4-6ee6-4fe1-aa01-c8118a760c6c" providerId="ADAL" clId="{5897F59D-9F3A-4815-9868-759207468E5A}" dt="2022-10-21T14:53:21.437" v="6" actId="47"/>
        <pc:sldMkLst>
          <pc:docMk/>
          <pc:sldMk cId="265331048" sldId="367"/>
        </pc:sldMkLst>
      </pc:sldChg>
      <pc:sldChg chg="add del">
        <pc:chgData name="Sarah Cummings" userId="66d6c0b4-6ee6-4fe1-aa01-c8118a760c6c" providerId="ADAL" clId="{5897F59D-9F3A-4815-9868-759207468E5A}" dt="2022-10-21T14:55:59.288" v="9" actId="47"/>
        <pc:sldMkLst>
          <pc:docMk/>
          <pc:sldMk cId="2586789709" sldId="370"/>
        </pc:sldMkLst>
      </pc:sldChg>
      <pc:sldChg chg="add del">
        <pc:chgData name="Sarah Cummings" userId="66d6c0b4-6ee6-4fe1-aa01-c8118a760c6c" providerId="ADAL" clId="{5897F59D-9F3A-4815-9868-759207468E5A}" dt="2022-10-21T14:56:00.443" v="10" actId="47"/>
        <pc:sldMkLst>
          <pc:docMk/>
          <pc:sldMk cId="1566261380" sldId="371"/>
        </pc:sldMkLst>
      </pc:sldChg>
      <pc:sldChg chg="add del">
        <pc:chgData name="Sarah Cummings" userId="66d6c0b4-6ee6-4fe1-aa01-c8118a760c6c" providerId="ADAL" clId="{5897F59D-9F3A-4815-9868-759207468E5A}" dt="2022-10-21T14:53:23.491" v="7" actId="47"/>
        <pc:sldMkLst>
          <pc:docMk/>
          <pc:sldMk cId="1672644956" sldId="378"/>
        </pc:sldMkLst>
      </pc:sldChg>
      <pc:sldChg chg="del">
        <pc:chgData name="Sarah Cummings" userId="66d6c0b4-6ee6-4fe1-aa01-c8118a760c6c" providerId="ADAL" clId="{5897F59D-9F3A-4815-9868-759207468E5A}" dt="2022-10-21T14:56:06.153" v="11" actId="47"/>
        <pc:sldMkLst>
          <pc:docMk/>
          <pc:sldMk cId="4235310857" sldId="381"/>
        </pc:sldMkLst>
      </pc:sldChg>
      <pc:sldChg chg="del">
        <pc:chgData name="Sarah Cummings" userId="66d6c0b4-6ee6-4fe1-aa01-c8118a760c6c" providerId="ADAL" clId="{5897F59D-9F3A-4815-9868-759207468E5A}" dt="2022-10-21T14:59:56.129" v="14" actId="47"/>
        <pc:sldMkLst>
          <pc:docMk/>
          <pc:sldMk cId="1828030721" sldId="385"/>
        </pc:sldMkLst>
      </pc:sldChg>
      <pc:sldChg chg="modSp mod">
        <pc:chgData name="Sarah Cummings" userId="66d6c0b4-6ee6-4fe1-aa01-c8118a760c6c" providerId="ADAL" clId="{5897F59D-9F3A-4815-9868-759207468E5A}" dt="2022-10-21T15:00:38.992" v="17" actId="27636"/>
        <pc:sldMkLst>
          <pc:docMk/>
          <pc:sldMk cId="1713652433" sldId="390"/>
        </pc:sldMkLst>
        <pc:spChg chg="mod">
          <ac:chgData name="Sarah Cummings" userId="66d6c0b4-6ee6-4fe1-aa01-c8118a760c6c" providerId="ADAL" clId="{5897F59D-9F3A-4815-9868-759207468E5A}" dt="2022-10-21T15:00:38.992" v="17" actId="27636"/>
          <ac:spMkLst>
            <pc:docMk/>
            <pc:sldMk cId="1713652433" sldId="390"/>
            <ac:spMk id="2" creationId="{CC8CC894-6DD3-430B-8871-8F7AC42F77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21/10/2022</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a:t>YYYY - YYYY</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a:t>CLUB’S NAME GOES HERE</a:t>
            </a:r>
          </a:p>
        </p:txBody>
      </p:sp>
      <p:sp>
        <p:nvSpPr>
          <p:cNvPr id="2" name="Picture Placeholder 1">
            <a:extLst>
              <a:ext uri="{FF2B5EF4-FFF2-40B4-BE49-F238E27FC236}">
                <a16:creationId xmlns:a16="http://schemas.microsoft.com/office/drawing/2014/main" id="{579C74B3-D057-C449-71C3-2FA3DC1D8E7F}"/>
              </a:ext>
            </a:extLst>
          </p:cNvPr>
          <p:cNvSpPr>
            <a:spLocks noGrp="1"/>
          </p:cNvSpPr>
          <p:nvPr>
            <p:ph type="pic" sz="quarter" idx="10"/>
          </p:nvPr>
        </p:nvSpPr>
        <p:spPr/>
      </p:sp>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297840" y="276226"/>
            <a:ext cx="5005387" cy="361950"/>
          </a:xfrm>
        </p:spPr>
        <p:txBody>
          <a:bodyPr/>
          <a:lstStyle/>
          <a:p>
            <a:r>
              <a:rPr lang="en-GB"/>
              <a:t>ADD CLUB’S NAME HERE</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3290709749"/>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a:t>Use this planner to set goals and create tasks to complete which will</a:t>
            </a:r>
          </a:p>
          <a:p>
            <a:r>
              <a:rPr lang="en-GB"/>
              <a:t>help you understand your clubs vision, and what its purpose is.</a:t>
            </a:r>
          </a:p>
          <a:p>
            <a:r>
              <a:rPr lang="en-GB" b="1"/>
              <a:t>Tip: </a:t>
            </a:r>
            <a:r>
              <a:rPr lang="en-GB"/>
              <a:t>Visit our </a:t>
            </a:r>
            <a:r>
              <a:rPr lang="en-GB" u="sng">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a:solidFill>
                  <a:schemeClr val="tx1"/>
                </a:solidFill>
              </a:rPr>
              <a:t> </a:t>
            </a:r>
            <a:r>
              <a:rPr lang="en-GB"/>
              <a:t>on YouTube </a:t>
            </a:r>
            <a:br>
              <a:rPr lang="en-GB"/>
            </a:br>
            <a:r>
              <a:rPr lang="en-GB"/>
              <a:t>for ideas and insights to help you develop a vision and mission for your club.</a:t>
            </a:r>
          </a:p>
          <a:p>
            <a:endParaRPr lang="en-GB"/>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41969285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a:solidFill>
                            <a:schemeClr val="tx2"/>
                          </a:solidFill>
                        </a:rPr>
                        <a:t>Annual Balance</a:t>
                      </a:r>
                    </a:p>
                  </a:txBody>
                  <a:tcPr marL="112209" marR="112209" marT="56103" marB="56103" anchor="ctr">
                    <a:solidFill>
                      <a:schemeClr val="bg2">
                        <a:lumMod val="40000"/>
                        <a:lumOff val="60000"/>
                      </a:schemeClr>
                    </a:solidFill>
                  </a:tcPr>
                </a:tc>
                <a:tc>
                  <a:txBody>
                    <a:bodyPr/>
                    <a:lstStyle/>
                    <a:p>
                      <a:pPr algn="r"/>
                      <a:endParaRPr lang="en-GB" sz="1200">
                        <a:solidFill>
                          <a:schemeClr val="tx2"/>
                        </a:solidFill>
                      </a:endParaRP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5141B6B3-B929-4A2C-923F-9E84DADA21DA}"/>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a:t>Use this planner to set goals and the tasks you need to complete to build your volunteer team. It can also be used to identify key responsibilities for those who are already playing their part in your club.</a:t>
            </a:r>
          </a:p>
          <a:p>
            <a:r>
              <a:rPr lang="en-GB" sz="1300" b="1"/>
              <a:t>Tip: </a:t>
            </a:r>
            <a:r>
              <a:rPr lang="en-GB" sz="1300"/>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sz="1300">
                <a:solidFill>
                  <a:srgbClr val="011E41"/>
                </a:solidFill>
              </a:rPr>
              <a:t>on YouTube for ideas and insights to help you make the most of the people at your club.</a:t>
            </a:r>
            <a:endParaRPr lang="en-GB" sz="1300"/>
          </a:p>
        </p:txBody>
      </p:sp>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DBAC15-5326-45A9-A6E5-335254D2FDE7}"/>
              </a:ext>
            </a:extLst>
          </p:cNvPr>
          <p:cNvSpPr>
            <a:spLocks noGrp="1"/>
          </p:cNvSpPr>
          <p:nvPr>
            <p:ph type="pic" sz="quarter" idx="10"/>
          </p:nvPr>
        </p:nvSpPr>
        <p:spPr/>
      </p:sp>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endParaRPr lang="en-GB"/>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p:txBody>
          <a:bodyPr>
            <a:normAutofit fontScale="92500" lnSpcReduction="10000"/>
          </a:bodyPr>
          <a:lstStyle/>
          <a:p>
            <a:endParaRPr lang="en-GB"/>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p:txBody>
          <a:bodyPr>
            <a:normAutofit fontScale="92500" lnSpcReduction="10000"/>
          </a:bodyPr>
          <a:lstStyle/>
          <a:p>
            <a:endParaRPr lang="en-GB"/>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p:txBody>
          <a:bodyPr>
            <a:normAutofit fontScale="92500" lnSpcReduction="10000"/>
          </a:bodyPr>
          <a:lstStyle/>
          <a:p>
            <a:endParaRPr lang="en-GB"/>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endParaRPr lang="en-GB"/>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endParaRPr lang="en-GB"/>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endParaRPr lang="en-GB"/>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endParaRPr lang="en-GB"/>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endParaRPr lang="en-GB"/>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p:txBody>
          <a:bodyPr/>
          <a:lstStyle/>
          <a:p>
            <a:endParaRPr lang="en-GB"/>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endParaRPr lang="en-GB"/>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a:p>
        </p:txBody>
      </p:sp>
    </p:spTree>
    <p:extLst>
      <p:ext uri="{BB962C8B-B14F-4D97-AF65-F5344CB8AC3E}">
        <p14:creationId xmlns:p14="http://schemas.microsoft.com/office/powerpoint/2010/main" val="21607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3410672243"/>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16" ma:contentTypeDescription="Create a new document." ma:contentTypeScope="" ma:versionID="f547eae7e8f351846bc7e06aa7597ab2">
  <xsd:schema xmlns:xsd="http://www.w3.org/2001/XMLSchema" xmlns:xs="http://www.w3.org/2001/XMLSchema" xmlns:p="http://schemas.microsoft.com/office/2006/metadata/properties" xmlns:ns2="ec13f2ff-d3f6-4e4a-981e-28de5316bdc4" xmlns:ns3="f412957e-9720-445d-b04b-3868fdc1665b" targetNamespace="http://schemas.microsoft.com/office/2006/metadata/properties" ma:root="true" ma:fieldsID="04109f4481ee88fad5ed8eb893f73b58" ns2:_="" ns3:_="">
    <xsd:import namespace="ec13f2ff-d3f6-4e4a-981e-28de5316bdc4"/>
    <xsd:import namespace="f412957e-9720-445d-b04b-3868fdc166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8a50c09-6160-49d7-bb72-d885374ef558}" ma:internalName="TaxCatchAll" ma:showField="CatchAllData" ma:web="f412957e-9720-445d-b04b-3868fdc166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13f2ff-d3f6-4e4a-981e-28de5316bdc4">
      <Terms xmlns="http://schemas.microsoft.com/office/infopath/2007/PartnerControls"/>
    </lcf76f155ced4ddcb4097134ff3c332f>
    <TaxCatchAll xmlns="f412957e-9720-445d-b04b-3868fdc1665b" xsi:nil="true"/>
  </documentManagement>
</p:properties>
</file>

<file path=customXml/itemProps1.xml><?xml version="1.0" encoding="utf-8"?>
<ds:datastoreItem xmlns:ds="http://schemas.openxmlformats.org/officeDocument/2006/customXml" ds:itemID="{AC83912E-CA5D-4C5D-AFE4-7779E70DB89F}"/>
</file>

<file path=customXml/itemProps2.xml><?xml version="1.0" encoding="utf-8"?>
<ds:datastoreItem xmlns:ds="http://schemas.openxmlformats.org/officeDocument/2006/customXml" ds:itemID="{3903CA0E-4987-4D6C-BC37-37A78964EFA1}"/>
</file>

<file path=customXml/itemProps3.xml><?xml version="1.0" encoding="utf-8"?>
<ds:datastoreItem xmlns:ds="http://schemas.openxmlformats.org/officeDocument/2006/customXml" ds:itemID="{F77EF6E2-9331-4E30-B687-37C0F40ED7F7}"/>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10</Slides>
  <Notes>1</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revision>1</cp:revision>
  <cp:lastPrinted>2021-11-01T14:46:56Z</cp:lastPrinted>
  <dcterms:created xsi:type="dcterms:W3CDTF">2021-11-01T13:51:28Z</dcterms:created>
  <dcterms:modified xsi:type="dcterms:W3CDTF">2022-10-21T17:27:54Z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0x010100D0BA5585461ACA4CA9FD1A65AAE4C4ED</vt:lpwstr>
  </property>
</Properties>
</file>