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6" r:id="rId5"/>
    <p:sldId id="258" r:id="rId6"/>
    <p:sldId id="365" r:id="rId7"/>
    <p:sldId id="263" r:id="rId8"/>
    <p:sldId id="379" r:id="rId9"/>
    <p:sldId id="369" r:id="rId10"/>
    <p:sldId id="382" r:id="rId11"/>
    <p:sldId id="280" r:id="rId12"/>
    <p:sldId id="387" r:id="rId13"/>
    <p:sldId id="390" r:id="rId14"/>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13FFB7-8EAD-440F-A22D-D7CC3F5F5992}" v="5" dt="2024-07-16T12:29:57.813"/>
  </p1510:revLst>
</p1510:revInfo>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2" autoAdjust="0"/>
    <p:restoredTop sz="94660"/>
  </p:normalViewPr>
  <p:slideViewPr>
    <p:cSldViewPr snapToGrid="0">
      <p:cViewPr varScale="1">
        <p:scale>
          <a:sx n="59" d="100"/>
          <a:sy n="59" d="100"/>
        </p:scale>
        <p:origin x="1404"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9FFEB2C-C121-44DD-B0F3-DA0F7FF009B5}" type="datetimeFigureOut">
              <a:rPr lang="en-GB" smtClean="0"/>
              <a:t>30/10/2024</a:t>
            </a:fld>
            <a:endParaRPr lang="en-GB"/>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452DFC6-1366-4279-859C-176D0773FEF2}" type="slidenum">
              <a:rPr lang="en-GB" smtClean="0"/>
              <a:t>‹#›</a:t>
            </a:fld>
            <a:endParaRPr lang="en-GB"/>
          </a:p>
        </p:txBody>
      </p:sp>
    </p:spTree>
    <p:extLst>
      <p:ext uri="{BB962C8B-B14F-4D97-AF65-F5344CB8AC3E}">
        <p14:creationId xmlns:p14="http://schemas.microsoft.com/office/powerpoint/2010/main" val="374659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52DFC6-1366-4279-859C-176D0773FEF2}" type="slidenum">
              <a:rPr lang="en-GB" smtClean="0"/>
              <a:t>1</a:t>
            </a:fld>
            <a:endParaRPr lang="en-GB"/>
          </a:p>
        </p:txBody>
      </p:sp>
    </p:spTree>
    <p:extLst>
      <p:ext uri="{BB962C8B-B14F-4D97-AF65-F5344CB8AC3E}">
        <p14:creationId xmlns:p14="http://schemas.microsoft.com/office/powerpoint/2010/main" val="22066657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jpe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2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25.png"/><Relationship Id="rId4" Type="http://schemas.openxmlformats.org/officeDocument/2006/relationships/image" Target="../media/image3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jpe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2.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3.pn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7.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9.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0.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2.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41.png"/><Relationship Id="rId2" Type="http://schemas.openxmlformats.org/officeDocument/2006/relationships/image" Target="../media/image54.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3.png"/><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41.png"/><Relationship Id="rId2" Type="http://schemas.openxmlformats.org/officeDocument/2006/relationships/image" Target="../media/image55.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3.png"/><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6.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7.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8.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3.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6A12C465-67C4-4B8B-B76D-C57BD01893AD}"/>
              </a:ext>
            </a:extLst>
          </p:cNvPr>
          <p:cNvSpPr>
            <a:spLocks noGrp="1"/>
          </p:cNvSpPr>
          <p:nvPr>
            <p:ph type="subTitle" idx="1" hasCustomPrompt="1"/>
          </p:nvPr>
        </p:nvSpPr>
        <p:spPr>
          <a:xfrm>
            <a:off x="314330" y="5784850"/>
            <a:ext cx="4441825" cy="673100"/>
          </a:xfrm>
          <a:prstGeom prst="rect">
            <a:avLst/>
          </a:prstGeom>
        </p:spPr>
        <p:txBody>
          <a:bodyPr anchor="ctr"/>
          <a:lstStyle>
            <a:lvl1pPr marL="0" indent="0" algn="l">
              <a:buFont typeface="Arial" panose="020B0604020202020204" pitchFamily="34" charset="0"/>
              <a:buNone/>
              <a:defRPr sz="1800">
                <a:solidFill>
                  <a:schemeClr val="tx1"/>
                </a:solidFill>
              </a:defRPr>
            </a:lvl1pPr>
            <a:lvl2pPr marL="457193" indent="0" algn="ctr">
              <a:buNone/>
              <a:defRPr sz="2000"/>
            </a:lvl2pPr>
            <a:lvl3pPr marL="914387" indent="0" algn="ctr">
              <a:buNone/>
              <a:defRPr sz="1800"/>
            </a:lvl3pPr>
            <a:lvl4pPr marL="1371581" indent="0" algn="ctr">
              <a:buNone/>
              <a:defRPr sz="1600"/>
            </a:lvl4pPr>
            <a:lvl5pPr marL="1828771" indent="0" algn="ctr">
              <a:buNone/>
              <a:defRPr sz="1600"/>
            </a:lvl5pPr>
            <a:lvl6pPr marL="2285966" indent="0" algn="ctr">
              <a:buNone/>
              <a:defRPr sz="1600"/>
            </a:lvl6pPr>
            <a:lvl7pPr marL="2743159" indent="0" algn="ctr">
              <a:buNone/>
              <a:defRPr sz="1600"/>
            </a:lvl7pPr>
            <a:lvl8pPr marL="3200354" indent="0" algn="ctr">
              <a:buNone/>
              <a:defRPr sz="1600"/>
            </a:lvl8pPr>
            <a:lvl9pPr marL="3657545" indent="0" algn="ctr">
              <a:buNone/>
              <a:defRPr sz="1600"/>
            </a:lvl9pPr>
          </a:lstStyle>
          <a:p>
            <a:r>
              <a:rPr lang="en-US"/>
              <a:t>YYYY - YYYY</a:t>
            </a:r>
          </a:p>
        </p:txBody>
      </p:sp>
      <p:sp>
        <p:nvSpPr>
          <p:cNvPr id="10" name="Picture Placeholder 7">
            <a:extLst>
              <a:ext uri="{FF2B5EF4-FFF2-40B4-BE49-F238E27FC236}">
                <a16:creationId xmlns:a16="http://schemas.microsoft.com/office/drawing/2014/main" id="{0C4EEE89-476D-40CA-BD29-F2D9FED70A57}"/>
              </a:ext>
            </a:extLst>
          </p:cNvPr>
          <p:cNvSpPr>
            <a:spLocks noGrp="1"/>
          </p:cNvSpPr>
          <p:nvPr>
            <p:ph type="pic" sz="quarter" idx="10" hasCustomPrompt="1"/>
          </p:nvPr>
        </p:nvSpPr>
        <p:spPr>
          <a:xfrm>
            <a:off x="7057904" y="5943600"/>
            <a:ext cx="511175" cy="514350"/>
          </a:xfrm>
          <a:prstGeom prst="rect">
            <a:avLst/>
          </a:prstGeom>
        </p:spPr>
        <p:txBody>
          <a:bodyPr anchor="ctr">
            <a:normAutofit/>
          </a:bodyPr>
          <a:lstStyle>
            <a:lvl1pPr algn="ctr">
              <a:defRPr sz="1200">
                <a:solidFill>
                  <a:schemeClr val="bg1"/>
                </a:solidFill>
              </a:defRPr>
            </a:lvl1pPr>
          </a:lstStyle>
          <a:p>
            <a:r>
              <a:rPr lang="en-GB"/>
              <a:t>Club logo</a:t>
            </a:r>
          </a:p>
        </p:txBody>
      </p:sp>
      <p:sp>
        <p:nvSpPr>
          <p:cNvPr id="11" name="Text Placeholder 11">
            <a:extLst>
              <a:ext uri="{FF2B5EF4-FFF2-40B4-BE49-F238E27FC236}">
                <a16:creationId xmlns:a16="http://schemas.microsoft.com/office/drawing/2014/main" id="{7E36B75C-8B46-41F2-8DE7-AC4D01C180EF}"/>
              </a:ext>
            </a:extLst>
          </p:cNvPr>
          <p:cNvSpPr>
            <a:spLocks noGrp="1"/>
          </p:cNvSpPr>
          <p:nvPr>
            <p:ph type="body" sz="quarter" idx="11" hasCustomPrompt="1"/>
          </p:nvPr>
        </p:nvSpPr>
        <p:spPr>
          <a:xfrm>
            <a:off x="298450" y="342900"/>
            <a:ext cx="4654549" cy="730250"/>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CLUB’S NAME HERE</a:t>
            </a:r>
          </a:p>
        </p:txBody>
      </p:sp>
    </p:spTree>
    <p:extLst>
      <p:ext uri="{BB962C8B-B14F-4D97-AF65-F5344CB8AC3E}">
        <p14:creationId xmlns:p14="http://schemas.microsoft.com/office/powerpoint/2010/main" val="757709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FE2CF960-5A90-4C2E-84F8-0E661552C73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591" b="72900"/>
          <a:stretch/>
        </p:blipFill>
        <p:spPr>
          <a:xfrm>
            <a:off x="0" y="0"/>
            <a:ext cx="6590805" cy="1858488"/>
          </a:xfrm>
          <a:prstGeom prst="rect">
            <a:avLst/>
          </a:prstGeom>
        </p:spPr>
      </p:pic>
      <p:sp>
        <p:nvSpPr>
          <p:cNvPr id="8" name="Text Placeholder 11">
            <a:extLst>
              <a:ext uri="{FF2B5EF4-FFF2-40B4-BE49-F238E27FC236}">
                <a16:creationId xmlns:a16="http://schemas.microsoft.com/office/drawing/2014/main" id="{A9A28677-BE9D-4C5A-B3F4-E1005D5FEE96}"/>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10" name="Picture 9">
            <a:extLst>
              <a:ext uri="{FF2B5EF4-FFF2-40B4-BE49-F238E27FC236}">
                <a16:creationId xmlns:a16="http://schemas.microsoft.com/office/drawing/2014/main" id="{A4AABD7F-7D94-48B1-BEC7-F583CD8E3ABC}"/>
              </a:ext>
            </a:extLst>
          </p:cNvPr>
          <p:cNvPicPr>
            <a:picLocks noChangeAspect="1"/>
          </p:cNvPicPr>
          <p:nvPr userDrawn="1"/>
        </p:nvPicPr>
        <p:blipFill>
          <a:blip r:embed="rId3"/>
          <a:srcRect/>
          <a:stretch/>
        </p:blipFill>
        <p:spPr>
          <a:xfrm>
            <a:off x="8979906" y="319143"/>
            <a:ext cx="618305" cy="618305"/>
          </a:xfrm>
          <a:prstGeom prst="rect">
            <a:avLst/>
          </a:prstGeom>
        </p:spPr>
      </p:pic>
      <p:pic>
        <p:nvPicPr>
          <p:cNvPr id="6" name="Picture 5" descr="Shape&#10;&#10;Description automatically generated">
            <a:extLst>
              <a:ext uri="{FF2B5EF4-FFF2-40B4-BE49-F238E27FC236}">
                <a16:creationId xmlns:a16="http://schemas.microsoft.com/office/drawing/2014/main" id="{D6A48B13-995B-4386-9B4D-4CC52FB3437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203685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pic>
        <p:nvPicPr>
          <p:cNvPr id="8" name="Picture 7" descr="Shape, arrow&#10;&#10;Description automatically generated">
            <a:extLst>
              <a:ext uri="{FF2B5EF4-FFF2-40B4-BE49-F238E27FC236}">
                <a16:creationId xmlns:a16="http://schemas.microsoft.com/office/drawing/2014/main" id="{6939F733-D46C-4425-8916-03E55069BF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080F0C36-FD01-40F1-887B-8E71E9C2693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3631" b="86852"/>
          <a:stretch/>
        </p:blipFill>
        <p:spPr>
          <a:xfrm>
            <a:off x="-2303" y="78168"/>
            <a:ext cx="6623050" cy="823532"/>
          </a:xfrm>
          <a:prstGeom prst="rect">
            <a:avLst/>
          </a:prstGeom>
        </p:spPr>
      </p:pic>
      <p:pic>
        <p:nvPicPr>
          <p:cNvPr id="11" name="Picture 10">
            <a:extLst>
              <a:ext uri="{FF2B5EF4-FFF2-40B4-BE49-F238E27FC236}">
                <a16:creationId xmlns:a16="http://schemas.microsoft.com/office/drawing/2014/main" id="{06589A6F-ED16-4674-B411-C5E4DB7A6513}"/>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3" name="Picture 2" descr="Text, letter&#10;&#10;Description automatically generated">
            <a:extLst>
              <a:ext uri="{FF2B5EF4-FFF2-40B4-BE49-F238E27FC236}">
                <a16:creationId xmlns:a16="http://schemas.microsoft.com/office/drawing/2014/main" id="{D06C5147-5949-4979-A89D-03932FB3686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4892" r="40409" b="45801"/>
          <a:stretch/>
        </p:blipFill>
        <p:spPr>
          <a:xfrm>
            <a:off x="0" y="1021278"/>
            <a:ext cx="5658592" cy="2695699"/>
          </a:xfrm>
          <a:prstGeom prst="rect">
            <a:avLst/>
          </a:prstGeom>
        </p:spPr>
      </p:pic>
    </p:spTree>
    <p:extLst>
      <p:ext uri="{BB962C8B-B14F-4D97-AF65-F5344CB8AC3E}">
        <p14:creationId xmlns:p14="http://schemas.microsoft.com/office/powerpoint/2010/main" val="1550630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pic>
        <p:nvPicPr>
          <p:cNvPr id="7" name="Picture 6" descr="Graphical user interface&#10;&#10;Description automatically generated">
            <a:extLst>
              <a:ext uri="{FF2B5EF4-FFF2-40B4-BE49-F238E27FC236}">
                <a16:creationId xmlns:a16="http://schemas.microsoft.com/office/drawing/2014/main" id="{080F0C36-FD01-40F1-887B-8E71E9C269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631" b="86852"/>
          <a:stretch/>
        </p:blipFill>
        <p:spPr>
          <a:xfrm>
            <a:off x="-2303" y="78168"/>
            <a:ext cx="6623050" cy="823532"/>
          </a:xfrm>
          <a:prstGeom prst="rect">
            <a:avLst/>
          </a:prstGeom>
        </p:spPr>
      </p:pic>
      <p:pic>
        <p:nvPicPr>
          <p:cNvPr id="9" name="Picture 8">
            <a:extLst>
              <a:ext uri="{FF2B5EF4-FFF2-40B4-BE49-F238E27FC236}">
                <a16:creationId xmlns:a16="http://schemas.microsoft.com/office/drawing/2014/main" id="{0453A0B5-F17A-43BA-880F-5DFF214668CC}"/>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4" name="Picture 3" descr="Shape&#10;&#10;Description automatically generated">
            <a:extLst>
              <a:ext uri="{FF2B5EF4-FFF2-40B4-BE49-F238E27FC236}">
                <a16:creationId xmlns:a16="http://schemas.microsoft.com/office/drawing/2014/main" id="{1FE52EAC-9F1C-4E19-BA95-87316F2DE59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213047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453A0B5-F17A-43BA-880F-5DFF214668C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3" name="Picture 2" descr="Graphical user interface, text&#10;&#10;Description automatically generated with medium confidence">
            <a:extLst>
              <a:ext uri="{FF2B5EF4-FFF2-40B4-BE49-F238E27FC236}">
                <a16:creationId xmlns:a16="http://schemas.microsoft.com/office/drawing/2014/main" id="{A40D38C3-DEE0-46B1-8928-D2995FC1E32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5907" b="79740"/>
          <a:stretch/>
        </p:blipFill>
        <p:spPr>
          <a:xfrm>
            <a:off x="0" y="0"/>
            <a:ext cx="6086104" cy="1389413"/>
          </a:xfrm>
          <a:prstGeom prst="rect">
            <a:avLst/>
          </a:prstGeom>
        </p:spPr>
      </p:pic>
      <p:grpSp>
        <p:nvGrpSpPr>
          <p:cNvPr id="8" name="Group 7">
            <a:extLst>
              <a:ext uri="{FF2B5EF4-FFF2-40B4-BE49-F238E27FC236}">
                <a16:creationId xmlns:a16="http://schemas.microsoft.com/office/drawing/2014/main" id="{16FB0E7F-A22B-4DCC-A649-6C6183603A9B}"/>
              </a:ext>
            </a:extLst>
          </p:cNvPr>
          <p:cNvGrpSpPr/>
          <p:nvPr userDrawn="1"/>
        </p:nvGrpSpPr>
        <p:grpSpPr>
          <a:xfrm>
            <a:off x="298189" y="1389413"/>
            <a:ext cx="8917063" cy="4957948"/>
            <a:chOff x="298189" y="1389413"/>
            <a:chExt cx="8917063" cy="4957948"/>
          </a:xfrm>
        </p:grpSpPr>
        <p:pic>
          <p:nvPicPr>
            <p:cNvPr id="5" name="Picture 4" descr="A picture containing chart&#10;&#10;Description automatically generated">
              <a:extLst>
                <a:ext uri="{FF2B5EF4-FFF2-40B4-BE49-F238E27FC236}">
                  <a16:creationId xmlns:a16="http://schemas.microsoft.com/office/drawing/2014/main" id="{90D8A68F-55FB-49E0-8D04-82F8E13C944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972" t="22917" r="4156" b="5670"/>
            <a:stretch/>
          </p:blipFill>
          <p:spPr>
            <a:xfrm>
              <a:off x="298189" y="1389413"/>
              <a:ext cx="8704613" cy="4892633"/>
            </a:xfrm>
            <a:prstGeom prst="rect">
              <a:avLst/>
            </a:prstGeom>
          </p:spPr>
        </p:pic>
        <p:sp>
          <p:nvSpPr>
            <p:cNvPr id="6" name="Rectangle 5">
              <a:extLst>
                <a:ext uri="{FF2B5EF4-FFF2-40B4-BE49-F238E27FC236}">
                  <a16:creationId xmlns:a16="http://schemas.microsoft.com/office/drawing/2014/main" id="{4DE68B6B-F96D-4DC7-8EA4-9850E03CAD19}"/>
                </a:ext>
              </a:extLst>
            </p:cNvPr>
            <p:cNvSpPr/>
            <p:nvPr userDrawn="1"/>
          </p:nvSpPr>
          <p:spPr>
            <a:xfrm>
              <a:off x="8490857" y="5907974"/>
              <a:ext cx="724395" cy="439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descr="Shape&#10;&#10;Description automatically generated">
            <a:extLst>
              <a:ext uri="{FF2B5EF4-FFF2-40B4-BE49-F238E27FC236}">
                <a16:creationId xmlns:a16="http://schemas.microsoft.com/office/drawing/2014/main" id="{5EA061F1-A6A6-4531-B297-8030C49B127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930496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7" name="Picture 6" descr="Graphical user interface, text, email&#10;&#10;Description automatically generated">
            <a:extLst>
              <a:ext uri="{FF2B5EF4-FFF2-40B4-BE49-F238E27FC236}">
                <a16:creationId xmlns:a16="http://schemas.microsoft.com/office/drawing/2014/main" id="{0766D766-585E-44F2-8A8A-09280443C6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627"/>
          <a:stretch/>
        </p:blipFill>
        <p:spPr>
          <a:xfrm>
            <a:off x="-2304" y="0"/>
            <a:ext cx="9495692" cy="985652"/>
          </a:xfrm>
          <a:prstGeom prst="rect">
            <a:avLst/>
          </a:prstGeom>
        </p:spPr>
      </p:pic>
      <p:pic>
        <p:nvPicPr>
          <p:cNvPr id="8" name="Picture 7" descr="Shape, arrow&#10;&#10;Description automatically generated">
            <a:extLst>
              <a:ext uri="{FF2B5EF4-FFF2-40B4-BE49-F238E27FC236}">
                <a16:creationId xmlns:a16="http://schemas.microsoft.com/office/drawing/2014/main" id="{3AB3600D-F14B-4284-BDB4-D263675967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4" name="Picture 3" descr="Text, letter&#10;&#10;Description automatically generated">
            <a:extLst>
              <a:ext uri="{FF2B5EF4-FFF2-40B4-BE49-F238E27FC236}">
                <a16:creationId xmlns:a16="http://schemas.microsoft.com/office/drawing/2014/main" id="{60CD8297-4336-4E4D-9A6F-92DA783FFD7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372" r="47146" b="50833"/>
          <a:stretch/>
        </p:blipFill>
        <p:spPr>
          <a:xfrm>
            <a:off x="-2303" y="985652"/>
            <a:ext cx="5018803" cy="2386198"/>
          </a:xfrm>
          <a:prstGeom prst="rect">
            <a:avLst/>
          </a:prstGeom>
        </p:spPr>
      </p:pic>
      <p:pic>
        <p:nvPicPr>
          <p:cNvPr id="9" name="Picture 8">
            <a:extLst>
              <a:ext uri="{FF2B5EF4-FFF2-40B4-BE49-F238E27FC236}">
                <a16:creationId xmlns:a16="http://schemas.microsoft.com/office/drawing/2014/main" id="{7471FE38-153A-4DEE-9CFD-A8D369467BFB}"/>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9002802" y="318410"/>
            <a:ext cx="618306" cy="645023"/>
          </a:xfrm>
          <a:prstGeom prst="rect">
            <a:avLst/>
          </a:prstGeom>
        </p:spPr>
      </p:pic>
    </p:spTree>
    <p:extLst>
      <p:ext uri="{BB962C8B-B14F-4D97-AF65-F5344CB8AC3E}">
        <p14:creationId xmlns:p14="http://schemas.microsoft.com/office/powerpoint/2010/main" val="550514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8" name="Picture 7" descr="Graphical user interface, text, email&#10;&#10;Description automatically generated">
            <a:extLst>
              <a:ext uri="{FF2B5EF4-FFF2-40B4-BE49-F238E27FC236}">
                <a16:creationId xmlns:a16="http://schemas.microsoft.com/office/drawing/2014/main" id="{AFE19297-A306-4A3B-BEA3-8A8960182E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627"/>
          <a:stretch/>
        </p:blipFill>
        <p:spPr>
          <a:xfrm>
            <a:off x="-2304" y="0"/>
            <a:ext cx="9495692" cy="985652"/>
          </a:xfrm>
          <a:prstGeom prst="rect">
            <a:avLst/>
          </a:prstGeom>
        </p:spPr>
      </p:pic>
      <p:pic>
        <p:nvPicPr>
          <p:cNvPr id="9" name="Picture 8">
            <a:extLst>
              <a:ext uri="{FF2B5EF4-FFF2-40B4-BE49-F238E27FC236}">
                <a16:creationId xmlns:a16="http://schemas.microsoft.com/office/drawing/2014/main" id="{0E361C7B-BB83-4202-8803-645C59FEB59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4" name="Picture 3" descr="Shape&#10;&#10;Description automatically generated">
            <a:extLst>
              <a:ext uri="{FF2B5EF4-FFF2-40B4-BE49-F238E27FC236}">
                <a16:creationId xmlns:a16="http://schemas.microsoft.com/office/drawing/2014/main" id="{362E2398-BBC0-4105-BBC6-A4C4C142B409}"/>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312737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689AA663-2862-465F-BCA6-BC42E458B8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spcBef>
                <a:spcPts val="600"/>
              </a:spcBef>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10" name="Picture 9">
            <a:extLst>
              <a:ext uri="{FF2B5EF4-FFF2-40B4-BE49-F238E27FC236}">
                <a16:creationId xmlns:a16="http://schemas.microsoft.com/office/drawing/2014/main" id="{34895A56-C4FA-4A5C-88A5-BB5A6D92ADA2}"/>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9002802" y="318410"/>
            <a:ext cx="618306" cy="645023"/>
          </a:xfrm>
          <a:prstGeom prst="rect">
            <a:avLst/>
          </a:prstGeom>
        </p:spPr>
      </p:pic>
    </p:spTree>
    <p:extLst>
      <p:ext uri="{BB962C8B-B14F-4D97-AF65-F5344CB8AC3E}">
        <p14:creationId xmlns:p14="http://schemas.microsoft.com/office/powerpoint/2010/main" val="3011455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7" name="Picture 6" descr="A picture containing arrow&#10;&#10;Description automatically generated">
            <a:extLst>
              <a:ext uri="{FF2B5EF4-FFF2-40B4-BE49-F238E27FC236}">
                <a16:creationId xmlns:a16="http://schemas.microsoft.com/office/drawing/2014/main" id="{45066EF6-46D4-4075-A9CD-7B7F3997D20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2718" b="21818"/>
          <a:stretch/>
        </p:blipFill>
        <p:spPr>
          <a:xfrm>
            <a:off x="0" y="0"/>
            <a:ext cx="6388925" cy="5361709"/>
          </a:xfrm>
          <a:prstGeom prst="rect">
            <a:avLst/>
          </a:prstGeom>
        </p:spPr>
      </p:pic>
      <p:pic>
        <p:nvPicPr>
          <p:cNvPr id="6" name="Picture 5">
            <a:extLst>
              <a:ext uri="{FF2B5EF4-FFF2-40B4-BE49-F238E27FC236}">
                <a16:creationId xmlns:a16="http://schemas.microsoft.com/office/drawing/2014/main" id="{9177BB9D-283C-4FBC-9D59-1F1C67483DAA}"/>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1313999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descr="Calendar&#10;&#10;Description automatically generated with medium confidence">
            <a:extLst>
              <a:ext uri="{FF2B5EF4-FFF2-40B4-BE49-F238E27FC236}">
                <a16:creationId xmlns:a16="http://schemas.microsoft.com/office/drawing/2014/main" id="{C54A6A43-6D07-4EB7-B56C-F64C9E8EA1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9972" b="79654"/>
          <a:stretch/>
        </p:blipFill>
        <p:spPr>
          <a:xfrm>
            <a:off x="0" y="1"/>
            <a:ext cx="4589813" cy="1348150"/>
          </a:xfrm>
          <a:prstGeom prst="rect">
            <a:avLst/>
          </a:prstGeom>
        </p:spPr>
      </p:pic>
      <p:sp>
        <p:nvSpPr>
          <p:cNvPr id="6" name="Text Placeholder 11">
            <a:extLst>
              <a:ext uri="{FF2B5EF4-FFF2-40B4-BE49-F238E27FC236}">
                <a16:creationId xmlns:a16="http://schemas.microsoft.com/office/drawing/2014/main" id="{BF0488CA-93A1-47CB-9DA1-A77295CD61CA}"/>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8" name="Picture 7">
            <a:extLst>
              <a:ext uri="{FF2B5EF4-FFF2-40B4-BE49-F238E27FC236}">
                <a16:creationId xmlns:a16="http://schemas.microsoft.com/office/drawing/2014/main" id="{83D01F4B-8B90-40CD-BDBE-7D189C11E701}"/>
              </a:ext>
            </a:extLst>
          </p:cNvPr>
          <p:cNvPicPr>
            <a:picLocks noChangeAspect="1"/>
          </p:cNvPicPr>
          <p:nvPr userDrawn="1"/>
        </p:nvPicPr>
        <p:blipFill>
          <a:blip r:embed="rId3"/>
          <a:srcRect/>
          <a:stretch/>
        </p:blipFill>
        <p:spPr>
          <a:xfrm>
            <a:off x="8979905" y="318411"/>
            <a:ext cx="618305" cy="618305"/>
          </a:xfrm>
          <a:prstGeom prst="rect">
            <a:avLst/>
          </a:prstGeom>
        </p:spPr>
      </p:pic>
      <p:sp>
        <p:nvSpPr>
          <p:cNvPr id="9" name="Text Placeholder 5">
            <a:extLst>
              <a:ext uri="{FF2B5EF4-FFF2-40B4-BE49-F238E27FC236}">
                <a16:creationId xmlns:a16="http://schemas.microsoft.com/office/drawing/2014/main" id="{8F1D6C50-A3CC-40B2-9079-23C0BE69486A}"/>
              </a:ext>
            </a:extLst>
          </p:cNvPr>
          <p:cNvSpPr>
            <a:spLocks noGrp="1"/>
          </p:cNvSpPr>
          <p:nvPr>
            <p:ph type="body" sz="quarter" idx="12"/>
          </p:nvPr>
        </p:nvSpPr>
        <p:spPr>
          <a:xfrm>
            <a:off x="4732317" y="243805"/>
            <a:ext cx="418605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10" name="Picture 9" descr="Shape&#10;&#10;Description automatically generated">
            <a:extLst>
              <a:ext uri="{FF2B5EF4-FFF2-40B4-BE49-F238E27FC236}">
                <a16:creationId xmlns:a16="http://schemas.microsoft.com/office/drawing/2014/main" id="{5D42D606-05C8-4AFC-99A9-B90832A8230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3400093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6" name="Picture 5" descr="Shape, arrow&#10;&#10;Description automatically generated">
            <a:extLst>
              <a:ext uri="{FF2B5EF4-FFF2-40B4-BE49-F238E27FC236}">
                <a16:creationId xmlns:a16="http://schemas.microsoft.com/office/drawing/2014/main" id="{86FA0C61-377F-4215-BBD4-1F05676E49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4" name="Picture 3" descr="Graphical user interface, text, application, email&#10;&#10;Description automatically generated">
            <a:extLst>
              <a:ext uri="{FF2B5EF4-FFF2-40B4-BE49-F238E27FC236}">
                <a16:creationId xmlns:a16="http://schemas.microsoft.com/office/drawing/2014/main" id="{F3B41475-4CDC-4093-9961-67F2528D63A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7037" b="69524"/>
          <a:stretch/>
        </p:blipFill>
        <p:spPr>
          <a:xfrm>
            <a:off x="0" y="0"/>
            <a:ext cx="5029200" cy="2090057"/>
          </a:xfrm>
          <a:prstGeom prst="rect">
            <a:avLst/>
          </a:prstGeom>
        </p:spPr>
      </p:pic>
      <p:pic>
        <p:nvPicPr>
          <p:cNvPr id="7" name="Picture 6">
            <a:extLst>
              <a:ext uri="{FF2B5EF4-FFF2-40B4-BE49-F238E27FC236}">
                <a16:creationId xmlns:a16="http://schemas.microsoft.com/office/drawing/2014/main" id="{74F26202-3BCE-45B7-A75B-0E9D9BD8BECC}"/>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348678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5B23EF-8086-869B-3BCB-B6227DE1FFC5}"/>
              </a:ext>
            </a:extLst>
          </p:cNvPr>
          <p:cNvSpPr>
            <a:spLocks noGrp="1"/>
          </p:cNvSpPr>
          <p:nvPr>
            <p:ph type="subTitle" idx="1" hasCustomPrompt="1"/>
          </p:nvPr>
        </p:nvSpPr>
        <p:spPr>
          <a:xfrm>
            <a:off x="314330" y="5784850"/>
            <a:ext cx="4441825" cy="673100"/>
          </a:xfrm>
          <a:prstGeom prst="rect">
            <a:avLst/>
          </a:prstGeom>
        </p:spPr>
        <p:txBody>
          <a:bodyPr anchor="ctr"/>
          <a:lstStyle>
            <a:lvl1pPr marL="0" indent="0" algn="l">
              <a:buFont typeface="Arial" panose="020B0604020202020204" pitchFamily="34" charset="0"/>
              <a:buNone/>
              <a:defRPr sz="1800">
                <a:solidFill>
                  <a:schemeClr val="tx1"/>
                </a:solidFill>
              </a:defRPr>
            </a:lvl1pPr>
            <a:lvl2pPr marL="457193" indent="0" algn="ctr">
              <a:buNone/>
              <a:defRPr sz="2000"/>
            </a:lvl2pPr>
            <a:lvl3pPr marL="914387" indent="0" algn="ctr">
              <a:buNone/>
              <a:defRPr sz="1800"/>
            </a:lvl3pPr>
            <a:lvl4pPr marL="1371581" indent="0" algn="ctr">
              <a:buNone/>
              <a:defRPr sz="1600"/>
            </a:lvl4pPr>
            <a:lvl5pPr marL="1828771" indent="0" algn="ctr">
              <a:buNone/>
              <a:defRPr sz="1600"/>
            </a:lvl5pPr>
            <a:lvl6pPr marL="2285966" indent="0" algn="ctr">
              <a:buNone/>
              <a:defRPr sz="1600"/>
            </a:lvl6pPr>
            <a:lvl7pPr marL="2743159" indent="0" algn="ctr">
              <a:buNone/>
              <a:defRPr sz="1600"/>
            </a:lvl7pPr>
            <a:lvl8pPr marL="3200354" indent="0" algn="ctr">
              <a:buNone/>
              <a:defRPr sz="1600"/>
            </a:lvl8pPr>
            <a:lvl9pPr marL="3657545" indent="0" algn="ctr">
              <a:buNone/>
              <a:defRPr sz="1600"/>
            </a:lvl9pPr>
          </a:lstStyle>
          <a:p>
            <a:r>
              <a:rPr lang="en-US"/>
              <a:t>YYYY - YYYY</a:t>
            </a:r>
          </a:p>
        </p:txBody>
      </p:sp>
      <p:sp>
        <p:nvSpPr>
          <p:cNvPr id="4" name="Text Placeholder 11">
            <a:extLst>
              <a:ext uri="{FF2B5EF4-FFF2-40B4-BE49-F238E27FC236}">
                <a16:creationId xmlns:a16="http://schemas.microsoft.com/office/drawing/2014/main" id="{B599B2E0-A99E-29E4-962E-C6A212F5FD0A}"/>
              </a:ext>
            </a:extLst>
          </p:cNvPr>
          <p:cNvSpPr>
            <a:spLocks noGrp="1"/>
          </p:cNvSpPr>
          <p:nvPr>
            <p:ph type="body" sz="quarter" idx="11" hasCustomPrompt="1"/>
          </p:nvPr>
        </p:nvSpPr>
        <p:spPr>
          <a:xfrm>
            <a:off x="298450" y="342900"/>
            <a:ext cx="4654549" cy="730250"/>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CLUB’S NAME HERE</a:t>
            </a:r>
          </a:p>
        </p:txBody>
      </p:sp>
      <p:sp>
        <p:nvSpPr>
          <p:cNvPr id="5" name="Picture Placeholder 7">
            <a:extLst>
              <a:ext uri="{FF2B5EF4-FFF2-40B4-BE49-F238E27FC236}">
                <a16:creationId xmlns:a16="http://schemas.microsoft.com/office/drawing/2014/main" id="{10EF2493-7516-3E5D-2CE5-EE2CCFA6174B}"/>
              </a:ext>
            </a:extLst>
          </p:cNvPr>
          <p:cNvSpPr>
            <a:spLocks noGrp="1"/>
          </p:cNvSpPr>
          <p:nvPr>
            <p:ph type="pic" sz="quarter" idx="10" hasCustomPrompt="1"/>
          </p:nvPr>
        </p:nvSpPr>
        <p:spPr>
          <a:xfrm>
            <a:off x="7057904" y="5943600"/>
            <a:ext cx="511175" cy="514350"/>
          </a:xfrm>
          <a:prstGeom prst="rect">
            <a:avLst/>
          </a:prstGeom>
        </p:spPr>
        <p:txBody>
          <a:bodyPr anchor="ctr">
            <a:normAutofit/>
          </a:bodyPr>
          <a:lstStyle>
            <a:lvl1pPr algn="ctr">
              <a:defRPr sz="1200">
                <a:solidFill>
                  <a:schemeClr val="bg1"/>
                </a:solidFill>
              </a:defRPr>
            </a:lvl1pPr>
          </a:lstStyle>
          <a:p>
            <a:r>
              <a:rPr lang="en-GB"/>
              <a:t>Club logo</a:t>
            </a:r>
          </a:p>
        </p:txBody>
      </p:sp>
    </p:spTree>
    <p:extLst>
      <p:ext uri="{BB962C8B-B14F-4D97-AF65-F5344CB8AC3E}">
        <p14:creationId xmlns:p14="http://schemas.microsoft.com/office/powerpoint/2010/main" val="3940860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C64DE89C-5291-4E58-85F1-46A8C68087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655" b="86320"/>
          <a:stretch/>
        </p:blipFill>
        <p:spPr>
          <a:xfrm>
            <a:off x="0" y="0"/>
            <a:ext cx="6299860" cy="938151"/>
          </a:xfrm>
          <a:prstGeom prst="rect">
            <a:avLst/>
          </a:prstGeom>
        </p:spPr>
      </p:pic>
      <p:pic>
        <p:nvPicPr>
          <p:cNvPr id="8" name="Picture 7">
            <a:extLst>
              <a:ext uri="{FF2B5EF4-FFF2-40B4-BE49-F238E27FC236}">
                <a16:creationId xmlns:a16="http://schemas.microsoft.com/office/drawing/2014/main" id="{58032610-40A4-4637-9515-F6DEA10816A8}"/>
              </a:ext>
            </a:extLst>
          </p:cNvPr>
          <p:cNvPicPr>
            <a:picLocks noChangeAspect="1"/>
          </p:cNvPicPr>
          <p:nvPr userDrawn="1"/>
        </p:nvPicPr>
        <p:blipFill>
          <a:blip r:embed="rId3"/>
          <a:srcRect/>
          <a:stretch/>
        </p:blipFill>
        <p:spPr>
          <a:xfrm>
            <a:off x="8979905" y="318411"/>
            <a:ext cx="618305" cy="618305"/>
          </a:xfrm>
          <a:prstGeom prst="rect">
            <a:avLst/>
          </a:prstGeom>
        </p:spPr>
      </p:pic>
      <p:pic>
        <p:nvPicPr>
          <p:cNvPr id="7" name="Picture 6" descr="Shape&#10;&#10;Description automatically generated">
            <a:extLst>
              <a:ext uri="{FF2B5EF4-FFF2-40B4-BE49-F238E27FC236}">
                <a16:creationId xmlns:a16="http://schemas.microsoft.com/office/drawing/2014/main" id="{8E0204B5-9B4A-4630-BD5E-8920BB314C9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2606399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41264702-4066-47FD-BE05-8551494D30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778" b="6852"/>
          <a:stretch/>
        </p:blipFill>
        <p:spPr>
          <a:xfrm>
            <a:off x="0" y="771364"/>
            <a:ext cx="9906000" cy="5749964"/>
          </a:xfrm>
          <a:prstGeom prst="rect">
            <a:avLst/>
          </a:prstGeom>
        </p:spPr>
      </p:pic>
      <p:pic>
        <p:nvPicPr>
          <p:cNvPr id="19" name="Picture 18" descr="Shape&#10;&#10;Description automatically generated">
            <a:extLst>
              <a:ext uri="{FF2B5EF4-FFF2-40B4-BE49-F238E27FC236}">
                <a16:creationId xmlns:a16="http://schemas.microsoft.com/office/drawing/2014/main" id="{85A98FB5-2A63-44D7-975E-307B8AA88E0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AAAE39C9-FA4A-49CB-9E2C-AE41E7C1A6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8848" b="87222"/>
          <a:stretch/>
        </p:blipFill>
        <p:spPr>
          <a:xfrm>
            <a:off x="0" y="0"/>
            <a:ext cx="6756400" cy="876300"/>
          </a:xfrm>
          <a:prstGeom prst="rect">
            <a:avLst/>
          </a:prstGeom>
        </p:spPr>
      </p:pic>
      <p:pic>
        <p:nvPicPr>
          <p:cNvPr id="7" name="Picture 6" descr="Text&#10;&#10;Description automatically generated">
            <a:extLst>
              <a:ext uri="{FF2B5EF4-FFF2-40B4-BE49-F238E27FC236}">
                <a16:creationId xmlns:a16="http://schemas.microsoft.com/office/drawing/2014/main" id="{03550AF2-913C-4DFF-8668-3A7C6F44B07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90855" r="49012" b="-1"/>
          <a:stretch/>
        </p:blipFill>
        <p:spPr>
          <a:xfrm>
            <a:off x="0" y="6230814"/>
            <a:ext cx="4841631" cy="627185"/>
          </a:xfrm>
          <a:prstGeom prst="rect">
            <a:avLst/>
          </a:prstGeom>
        </p:spPr>
      </p:pic>
      <p:sp>
        <p:nvSpPr>
          <p:cNvPr id="9" name="Text Placeholder 8">
            <a:extLst>
              <a:ext uri="{FF2B5EF4-FFF2-40B4-BE49-F238E27FC236}">
                <a16:creationId xmlns:a16="http://schemas.microsoft.com/office/drawing/2014/main" id="{5C3313D5-956B-4366-B675-B304D829D769}"/>
              </a:ext>
            </a:extLst>
          </p:cNvPr>
          <p:cNvSpPr>
            <a:spLocks noGrp="1"/>
          </p:cNvSpPr>
          <p:nvPr>
            <p:ph type="body" sz="quarter" idx="11"/>
          </p:nvPr>
        </p:nvSpPr>
        <p:spPr>
          <a:xfrm>
            <a:off x="412750" y="196850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0" name="Text Placeholder 8">
            <a:extLst>
              <a:ext uri="{FF2B5EF4-FFF2-40B4-BE49-F238E27FC236}">
                <a16:creationId xmlns:a16="http://schemas.microsoft.com/office/drawing/2014/main" id="{B80D7161-E500-4251-861B-75C2830F0C97}"/>
              </a:ext>
            </a:extLst>
          </p:cNvPr>
          <p:cNvSpPr>
            <a:spLocks noGrp="1"/>
          </p:cNvSpPr>
          <p:nvPr>
            <p:ph type="body" sz="quarter" idx="12"/>
          </p:nvPr>
        </p:nvSpPr>
        <p:spPr>
          <a:xfrm>
            <a:off x="412750" y="278765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1" name="Text Placeholder 8">
            <a:extLst>
              <a:ext uri="{FF2B5EF4-FFF2-40B4-BE49-F238E27FC236}">
                <a16:creationId xmlns:a16="http://schemas.microsoft.com/office/drawing/2014/main" id="{2465CF53-DC5D-4CD7-A6AC-DEF6048E50BA}"/>
              </a:ext>
            </a:extLst>
          </p:cNvPr>
          <p:cNvSpPr>
            <a:spLocks noGrp="1"/>
          </p:cNvSpPr>
          <p:nvPr>
            <p:ph type="body" sz="quarter" idx="13"/>
          </p:nvPr>
        </p:nvSpPr>
        <p:spPr>
          <a:xfrm>
            <a:off x="412506" y="3594101"/>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2" name="Text Placeholder 8">
            <a:extLst>
              <a:ext uri="{FF2B5EF4-FFF2-40B4-BE49-F238E27FC236}">
                <a16:creationId xmlns:a16="http://schemas.microsoft.com/office/drawing/2014/main" id="{B39663B2-4A49-4E72-991A-8172F82871C5}"/>
              </a:ext>
            </a:extLst>
          </p:cNvPr>
          <p:cNvSpPr>
            <a:spLocks noGrp="1"/>
          </p:cNvSpPr>
          <p:nvPr>
            <p:ph type="body" sz="quarter" idx="14"/>
          </p:nvPr>
        </p:nvSpPr>
        <p:spPr>
          <a:xfrm>
            <a:off x="412505" y="4413251"/>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3" name="Text Placeholder 8">
            <a:extLst>
              <a:ext uri="{FF2B5EF4-FFF2-40B4-BE49-F238E27FC236}">
                <a16:creationId xmlns:a16="http://schemas.microsoft.com/office/drawing/2014/main" id="{337BAF72-41F8-4914-9403-BC25B5C60B4D}"/>
              </a:ext>
            </a:extLst>
          </p:cNvPr>
          <p:cNvSpPr>
            <a:spLocks noGrp="1"/>
          </p:cNvSpPr>
          <p:nvPr>
            <p:ph type="body" sz="quarter" idx="15"/>
          </p:nvPr>
        </p:nvSpPr>
        <p:spPr>
          <a:xfrm>
            <a:off x="5064127" y="196850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4" name="Text Placeholder 8">
            <a:extLst>
              <a:ext uri="{FF2B5EF4-FFF2-40B4-BE49-F238E27FC236}">
                <a16:creationId xmlns:a16="http://schemas.microsoft.com/office/drawing/2014/main" id="{A9CC2AD7-5EAD-4020-BDCB-BFE540E4507A}"/>
              </a:ext>
            </a:extLst>
          </p:cNvPr>
          <p:cNvSpPr>
            <a:spLocks noGrp="1"/>
          </p:cNvSpPr>
          <p:nvPr>
            <p:ph type="body" sz="quarter" idx="16"/>
          </p:nvPr>
        </p:nvSpPr>
        <p:spPr>
          <a:xfrm>
            <a:off x="5064125" y="2787650"/>
            <a:ext cx="4429125" cy="558800"/>
          </a:xfrm>
        </p:spPr>
        <p:txBody>
          <a:bodyPr>
            <a:normAutofit/>
          </a:bodyPr>
          <a:lstStyle>
            <a:lvl1pPr>
              <a:defRPr sz="1200">
                <a:solidFill>
                  <a:schemeClr val="tx2"/>
                </a:solidFill>
              </a:defRPr>
            </a:lvl1pPr>
          </a:lstStyle>
          <a:p>
            <a:pPr lvl="0"/>
            <a:r>
              <a:rPr lang="en-US"/>
              <a:t>Click to edit Master text styles</a:t>
            </a:r>
          </a:p>
        </p:txBody>
      </p:sp>
      <p:sp>
        <p:nvSpPr>
          <p:cNvPr id="15" name="Text Placeholder 8">
            <a:extLst>
              <a:ext uri="{FF2B5EF4-FFF2-40B4-BE49-F238E27FC236}">
                <a16:creationId xmlns:a16="http://schemas.microsoft.com/office/drawing/2014/main" id="{A10F4B3D-0D2E-417E-99AC-C70CEE5823DC}"/>
              </a:ext>
            </a:extLst>
          </p:cNvPr>
          <p:cNvSpPr>
            <a:spLocks noGrp="1"/>
          </p:cNvSpPr>
          <p:nvPr>
            <p:ph type="body" sz="quarter" idx="17"/>
          </p:nvPr>
        </p:nvSpPr>
        <p:spPr>
          <a:xfrm>
            <a:off x="5064124" y="4112358"/>
            <a:ext cx="4429125" cy="504092"/>
          </a:xfrm>
        </p:spPr>
        <p:txBody>
          <a:bodyPr>
            <a:normAutofit/>
          </a:bodyPr>
          <a:lstStyle>
            <a:lvl1pPr>
              <a:defRPr sz="1200">
                <a:solidFill>
                  <a:schemeClr val="tx2"/>
                </a:solidFill>
              </a:defRPr>
            </a:lvl1pPr>
          </a:lstStyle>
          <a:p>
            <a:pPr lvl="0"/>
            <a:r>
              <a:rPr lang="en-US"/>
              <a:t>Click to edit Master text styles</a:t>
            </a:r>
          </a:p>
        </p:txBody>
      </p:sp>
      <p:sp>
        <p:nvSpPr>
          <p:cNvPr id="16" name="Text Placeholder 8">
            <a:extLst>
              <a:ext uri="{FF2B5EF4-FFF2-40B4-BE49-F238E27FC236}">
                <a16:creationId xmlns:a16="http://schemas.microsoft.com/office/drawing/2014/main" id="{64CF089C-2110-460E-A356-49143A5AC864}"/>
              </a:ext>
            </a:extLst>
          </p:cNvPr>
          <p:cNvSpPr>
            <a:spLocks noGrp="1"/>
          </p:cNvSpPr>
          <p:nvPr>
            <p:ph type="body" sz="quarter" idx="18"/>
          </p:nvPr>
        </p:nvSpPr>
        <p:spPr>
          <a:xfrm>
            <a:off x="5064123" y="4973516"/>
            <a:ext cx="4429125" cy="538284"/>
          </a:xfrm>
        </p:spPr>
        <p:txBody>
          <a:bodyPr>
            <a:normAutofit/>
          </a:bodyPr>
          <a:lstStyle>
            <a:lvl1pPr>
              <a:defRPr sz="1200">
                <a:solidFill>
                  <a:schemeClr val="tx2"/>
                </a:solidFill>
              </a:defRPr>
            </a:lvl1pPr>
          </a:lstStyle>
          <a:p>
            <a:pPr lvl="0"/>
            <a:r>
              <a:rPr lang="en-US"/>
              <a:t>Click to edit Master text styles</a:t>
            </a:r>
          </a:p>
        </p:txBody>
      </p:sp>
      <p:sp>
        <p:nvSpPr>
          <p:cNvPr id="17" name="Text Placeholder 8">
            <a:extLst>
              <a:ext uri="{FF2B5EF4-FFF2-40B4-BE49-F238E27FC236}">
                <a16:creationId xmlns:a16="http://schemas.microsoft.com/office/drawing/2014/main" id="{8D9E2978-5FE2-415B-B9E4-8D0FC48D572E}"/>
              </a:ext>
            </a:extLst>
          </p:cNvPr>
          <p:cNvSpPr>
            <a:spLocks noGrp="1"/>
          </p:cNvSpPr>
          <p:nvPr>
            <p:ph type="body" sz="quarter" idx="19"/>
          </p:nvPr>
        </p:nvSpPr>
        <p:spPr>
          <a:xfrm>
            <a:off x="5064123" y="5854030"/>
            <a:ext cx="4429125" cy="538284"/>
          </a:xfrm>
        </p:spPr>
        <p:txBody>
          <a:bodyPr>
            <a:normAutofit/>
          </a:bodyPr>
          <a:lstStyle>
            <a:lvl1pPr>
              <a:defRPr sz="1200">
                <a:solidFill>
                  <a:schemeClr val="tx2"/>
                </a:solidFill>
              </a:defRPr>
            </a:lvl1pPr>
          </a:lstStyle>
          <a:p>
            <a:pPr lvl="0"/>
            <a:r>
              <a:rPr lang="en-US"/>
              <a:t>Click to edit Master text styles</a:t>
            </a:r>
          </a:p>
        </p:txBody>
      </p:sp>
      <p:pic>
        <p:nvPicPr>
          <p:cNvPr id="18" name="Picture 17">
            <a:extLst>
              <a:ext uri="{FF2B5EF4-FFF2-40B4-BE49-F238E27FC236}">
                <a16:creationId xmlns:a16="http://schemas.microsoft.com/office/drawing/2014/main" id="{05047B50-3225-4EE5-91F1-0DD1D2A0A775}"/>
              </a:ext>
            </a:extLst>
          </p:cNvPr>
          <p:cNvPicPr>
            <a:picLocks noChangeAspect="1"/>
          </p:cNvPicPr>
          <p:nvPr userDrawn="1"/>
        </p:nvPicPr>
        <p:blipFill>
          <a:blip r:embed="rId5"/>
          <a:srcRect/>
          <a:stretch/>
        </p:blipFill>
        <p:spPr>
          <a:xfrm>
            <a:off x="8979905" y="318411"/>
            <a:ext cx="618305" cy="618305"/>
          </a:xfrm>
          <a:prstGeom prst="rect">
            <a:avLst/>
          </a:prstGeom>
        </p:spPr>
      </p:pic>
    </p:spTree>
    <p:extLst>
      <p:ext uri="{BB962C8B-B14F-4D97-AF65-F5344CB8AC3E}">
        <p14:creationId xmlns:p14="http://schemas.microsoft.com/office/powerpoint/2010/main" val="3771966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B5844AD6-577F-45F1-B9FA-530B791314C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722" b="18796"/>
          <a:stretch/>
        </p:blipFill>
        <p:spPr>
          <a:xfrm>
            <a:off x="0" y="1009649"/>
            <a:ext cx="9906000" cy="4756307"/>
          </a:xfrm>
          <a:prstGeom prst="rect">
            <a:avLst/>
          </a:prstGeom>
        </p:spPr>
      </p:pic>
      <p:pic>
        <p:nvPicPr>
          <p:cNvPr id="6" name="Picture 5" descr="Shape&#10;&#10;Description automatically generated">
            <a:extLst>
              <a:ext uri="{FF2B5EF4-FFF2-40B4-BE49-F238E27FC236}">
                <a16:creationId xmlns:a16="http://schemas.microsoft.com/office/drawing/2014/main" id="{B89B01E0-0F35-4AFD-9B77-071AE66FDB4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BFF7173A-1B3A-4D2A-81FF-08B945CBF4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252" b="86341"/>
          <a:stretch/>
        </p:blipFill>
        <p:spPr>
          <a:xfrm>
            <a:off x="0" y="0"/>
            <a:ext cx="6623050" cy="936716"/>
          </a:xfrm>
          <a:prstGeom prst="rect">
            <a:avLst/>
          </a:prstGeom>
        </p:spPr>
      </p:pic>
      <p:pic>
        <p:nvPicPr>
          <p:cNvPr id="7" name="Picture 6">
            <a:extLst>
              <a:ext uri="{FF2B5EF4-FFF2-40B4-BE49-F238E27FC236}">
                <a16:creationId xmlns:a16="http://schemas.microsoft.com/office/drawing/2014/main" id="{B600BC39-FEE2-4D25-9584-515660E53163}"/>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159249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689AA663-2862-465F-BCA6-BC42E458B8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11" name="Picture 10">
            <a:extLst>
              <a:ext uri="{FF2B5EF4-FFF2-40B4-BE49-F238E27FC236}">
                <a16:creationId xmlns:a16="http://schemas.microsoft.com/office/drawing/2014/main" id="{6A2A9F7E-743D-4525-B23B-21E5938085DF}"/>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409514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F72D1F4-C93F-4EEE-80B9-8A321CF8C49E}"/>
              </a:ext>
            </a:extLst>
          </p:cNvPr>
          <p:cNvGrpSpPr/>
          <p:nvPr userDrawn="1"/>
        </p:nvGrpSpPr>
        <p:grpSpPr>
          <a:xfrm>
            <a:off x="0" y="0"/>
            <a:ext cx="6976753" cy="5890161"/>
            <a:chOff x="0" y="0"/>
            <a:chExt cx="6976753" cy="5890161"/>
          </a:xfrm>
        </p:grpSpPr>
        <p:pic>
          <p:nvPicPr>
            <p:cNvPr id="5" name="Picture 4" descr="A picture containing text&#10;&#10;Description automatically generated">
              <a:extLst>
                <a:ext uri="{FF2B5EF4-FFF2-40B4-BE49-F238E27FC236}">
                  <a16:creationId xmlns:a16="http://schemas.microsoft.com/office/drawing/2014/main" id="{BA3F11C1-9F51-47AC-8D5D-04E5B37F5B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7090" b="17056"/>
            <a:stretch/>
          </p:blipFill>
          <p:spPr>
            <a:xfrm>
              <a:off x="0" y="0"/>
              <a:ext cx="6923314" cy="5688281"/>
            </a:xfrm>
            <a:prstGeom prst="rect">
              <a:avLst/>
            </a:prstGeom>
          </p:spPr>
        </p:pic>
        <p:sp>
          <p:nvSpPr>
            <p:cNvPr id="6" name="Rectangle 5">
              <a:extLst>
                <a:ext uri="{FF2B5EF4-FFF2-40B4-BE49-F238E27FC236}">
                  <a16:creationId xmlns:a16="http://schemas.microsoft.com/office/drawing/2014/main" id="{59D45BA7-A03F-4347-A67A-C457E7CF9C8C}"/>
                </a:ext>
              </a:extLst>
            </p:cNvPr>
            <p:cNvSpPr/>
            <p:nvPr userDrawn="1"/>
          </p:nvSpPr>
          <p:spPr>
            <a:xfrm>
              <a:off x="6377049" y="5076701"/>
              <a:ext cx="599704" cy="813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descr="Shape&#10;&#10;Description automatically generated">
            <a:extLst>
              <a:ext uri="{FF2B5EF4-FFF2-40B4-BE49-F238E27FC236}">
                <a16:creationId xmlns:a16="http://schemas.microsoft.com/office/drawing/2014/main" id="{BA1BFB83-4DC2-44A7-A255-EB70E43A5D9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9" name="Picture 8">
            <a:extLst>
              <a:ext uri="{FF2B5EF4-FFF2-40B4-BE49-F238E27FC236}">
                <a16:creationId xmlns:a16="http://schemas.microsoft.com/office/drawing/2014/main" id="{85441EAE-E5C2-4689-BED3-0423D2AD35A9}"/>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1386242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8E385DCC-9E65-44BF-B7EC-B88792FF11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pic>
        <p:nvPicPr>
          <p:cNvPr id="3" name="Picture 2" descr="Calendar&#10;&#10;Description automatically generated with low confidence">
            <a:extLst>
              <a:ext uri="{FF2B5EF4-FFF2-40B4-BE49-F238E27FC236}">
                <a16:creationId xmlns:a16="http://schemas.microsoft.com/office/drawing/2014/main" id="{595E3901-3B4D-467D-B800-9A510AC663C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856" b="78182"/>
          <a:stretch/>
        </p:blipFill>
        <p:spPr>
          <a:xfrm>
            <a:off x="0" y="0"/>
            <a:ext cx="3811979" cy="1496291"/>
          </a:xfrm>
          <a:prstGeom prst="rect">
            <a:avLst/>
          </a:prstGeom>
        </p:spPr>
      </p:pic>
      <p:pic>
        <p:nvPicPr>
          <p:cNvPr id="7" name="Picture 6">
            <a:extLst>
              <a:ext uri="{FF2B5EF4-FFF2-40B4-BE49-F238E27FC236}">
                <a16:creationId xmlns:a16="http://schemas.microsoft.com/office/drawing/2014/main" id="{B5A9503F-7CE8-4ABB-AD2D-904AF9FC4C38}"/>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
        <p:nvSpPr>
          <p:cNvPr id="5" name="Text Placeholder 5">
            <a:extLst>
              <a:ext uri="{FF2B5EF4-FFF2-40B4-BE49-F238E27FC236}">
                <a16:creationId xmlns:a16="http://schemas.microsoft.com/office/drawing/2014/main" id="{38633C1C-E884-4269-B9FB-E8457AE31E9E}"/>
              </a:ext>
            </a:extLst>
          </p:cNvPr>
          <p:cNvSpPr>
            <a:spLocks noGrp="1"/>
          </p:cNvSpPr>
          <p:nvPr>
            <p:ph type="body" sz="quarter" idx="12"/>
          </p:nvPr>
        </p:nvSpPr>
        <p:spPr>
          <a:xfrm>
            <a:off x="3811978" y="267375"/>
            <a:ext cx="5094515"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spTree>
    <p:extLst>
      <p:ext uri="{BB962C8B-B14F-4D97-AF65-F5344CB8AC3E}">
        <p14:creationId xmlns:p14="http://schemas.microsoft.com/office/powerpoint/2010/main" val="995303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B0658132-773D-49BD-84D3-DC603BA4F40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A group of boxes&#10;&#10;Description automatically generated with low confidence">
            <a:extLst>
              <a:ext uri="{FF2B5EF4-FFF2-40B4-BE49-F238E27FC236}">
                <a16:creationId xmlns:a16="http://schemas.microsoft.com/office/drawing/2014/main" id="{417F93C6-51C2-4179-AF5D-E5FA7925590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71861"/>
          <a:stretch/>
        </p:blipFill>
        <p:spPr>
          <a:xfrm>
            <a:off x="0" y="0"/>
            <a:ext cx="9495692" cy="1929740"/>
          </a:xfrm>
          <a:prstGeom prst="rect">
            <a:avLst/>
          </a:prstGeom>
        </p:spPr>
      </p:pic>
      <p:pic>
        <p:nvPicPr>
          <p:cNvPr id="7" name="Picture 6" descr="A group of boxes&#10;&#10;Description automatically generated with low confidence">
            <a:extLst>
              <a:ext uri="{FF2B5EF4-FFF2-40B4-BE49-F238E27FC236}">
                <a16:creationId xmlns:a16="http://schemas.microsoft.com/office/drawing/2014/main" id="{CD187EFE-AC34-48F3-ACA0-A9245835461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4201" b="17141"/>
          <a:stretch/>
        </p:blipFill>
        <p:spPr>
          <a:xfrm>
            <a:off x="205154" y="2345377"/>
            <a:ext cx="9495692" cy="3336965"/>
          </a:xfrm>
          <a:prstGeom prst="rect">
            <a:avLst/>
          </a:prstGeom>
        </p:spPr>
      </p:pic>
      <p:sp>
        <p:nvSpPr>
          <p:cNvPr id="8" name="Text Placeholder 6">
            <a:extLst>
              <a:ext uri="{FF2B5EF4-FFF2-40B4-BE49-F238E27FC236}">
                <a16:creationId xmlns:a16="http://schemas.microsoft.com/office/drawing/2014/main" id="{8093614B-D3D1-4E20-9E4C-35DDA3FC3EA2}"/>
              </a:ext>
            </a:extLst>
          </p:cNvPr>
          <p:cNvSpPr>
            <a:spLocks noGrp="1"/>
          </p:cNvSpPr>
          <p:nvPr>
            <p:ph type="body" sz="quarter" idx="11" hasCustomPrompt="1"/>
          </p:nvPr>
        </p:nvSpPr>
        <p:spPr>
          <a:xfrm>
            <a:off x="4149908" y="2746169"/>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9" name="Text Placeholder 6">
            <a:extLst>
              <a:ext uri="{FF2B5EF4-FFF2-40B4-BE49-F238E27FC236}">
                <a16:creationId xmlns:a16="http://schemas.microsoft.com/office/drawing/2014/main" id="{B234FD39-7BE7-4C34-AE8A-3BE610A6146B}"/>
              </a:ext>
            </a:extLst>
          </p:cNvPr>
          <p:cNvSpPr>
            <a:spLocks noGrp="1"/>
          </p:cNvSpPr>
          <p:nvPr>
            <p:ph type="body" sz="quarter" idx="12" hasCustomPrompt="1"/>
          </p:nvPr>
        </p:nvSpPr>
        <p:spPr>
          <a:xfrm>
            <a:off x="2152874" y="3551712"/>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0" name="Text Placeholder 6">
            <a:extLst>
              <a:ext uri="{FF2B5EF4-FFF2-40B4-BE49-F238E27FC236}">
                <a16:creationId xmlns:a16="http://schemas.microsoft.com/office/drawing/2014/main" id="{C5190D11-263B-439F-B71D-196311A736A3}"/>
              </a:ext>
            </a:extLst>
          </p:cNvPr>
          <p:cNvSpPr>
            <a:spLocks noGrp="1"/>
          </p:cNvSpPr>
          <p:nvPr>
            <p:ph type="body" sz="quarter" idx="13" hasCustomPrompt="1"/>
          </p:nvPr>
        </p:nvSpPr>
        <p:spPr>
          <a:xfrm>
            <a:off x="4149907" y="3551711"/>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1" name="Text Placeholder 6">
            <a:extLst>
              <a:ext uri="{FF2B5EF4-FFF2-40B4-BE49-F238E27FC236}">
                <a16:creationId xmlns:a16="http://schemas.microsoft.com/office/drawing/2014/main" id="{1F8ACEEC-DB23-4249-9EF4-45138A5421A5}"/>
              </a:ext>
            </a:extLst>
          </p:cNvPr>
          <p:cNvSpPr>
            <a:spLocks noGrp="1"/>
          </p:cNvSpPr>
          <p:nvPr>
            <p:ph type="body" sz="quarter" idx="14" hasCustomPrompt="1"/>
          </p:nvPr>
        </p:nvSpPr>
        <p:spPr>
          <a:xfrm>
            <a:off x="4161783" y="4464135"/>
            <a:ext cx="1653687" cy="263769"/>
          </a:xfrm>
          <a:prstGeom prst="rect">
            <a:avLst/>
          </a:prstGeom>
        </p:spPr>
        <p:txBody>
          <a:bodyPr anchor="ctr"/>
          <a:lstStyle>
            <a:lvl1pPr marL="0" indent="0" algn="ctr">
              <a:buNone/>
              <a:defRPr sz="11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name here</a:t>
            </a:r>
          </a:p>
        </p:txBody>
      </p:sp>
      <p:sp>
        <p:nvSpPr>
          <p:cNvPr id="12" name="Text Placeholder 6">
            <a:extLst>
              <a:ext uri="{FF2B5EF4-FFF2-40B4-BE49-F238E27FC236}">
                <a16:creationId xmlns:a16="http://schemas.microsoft.com/office/drawing/2014/main" id="{518F41BA-657B-4363-91D7-81A7CB694126}"/>
              </a:ext>
            </a:extLst>
          </p:cNvPr>
          <p:cNvSpPr>
            <a:spLocks noGrp="1"/>
          </p:cNvSpPr>
          <p:nvPr>
            <p:ph type="body" sz="quarter" idx="15" hasCustomPrompt="1"/>
          </p:nvPr>
        </p:nvSpPr>
        <p:spPr>
          <a:xfrm>
            <a:off x="6146940" y="3561756"/>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3" name="Text Placeholder 6">
            <a:extLst>
              <a:ext uri="{FF2B5EF4-FFF2-40B4-BE49-F238E27FC236}">
                <a16:creationId xmlns:a16="http://schemas.microsoft.com/office/drawing/2014/main" id="{4CFF1C20-0A04-46E7-9C6F-1F5F60FC4096}"/>
              </a:ext>
            </a:extLst>
          </p:cNvPr>
          <p:cNvSpPr>
            <a:spLocks noGrp="1"/>
          </p:cNvSpPr>
          <p:nvPr>
            <p:ph type="body" sz="quarter" idx="16" hasCustomPrompt="1"/>
          </p:nvPr>
        </p:nvSpPr>
        <p:spPr>
          <a:xfrm>
            <a:off x="2152874" y="5269678"/>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4" name="Text Placeholder 6">
            <a:extLst>
              <a:ext uri="{FF2B5EF4-FFF2-40B4-BE49-F238E27FC236}">
                <a16:creationId xmlns:a16="http://schemas.microsoft.com/office/drawing/2014/main" id="{037D67D8-F473-4F79-B1C3-D83F1908F323}"/>
              </a:ext>
            </a:extLst>
          </p:cNvPr>
          <p:cNvSpPr>
            <a:spLocks noGrp="1"/>
          </p:cNvSpPr>
          <p:nvPr>
            <p:ph type="body" sz="quarter" idx="17" hasCustomPrompt="1"/>
          </p:nvPr>
        </p:nvSpPr>
        <p:spPr>
          <a:xfrm>
            <a:off x="6141522" y="5263739"/>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pic>
        <p:nvPicPr>
          <p:cNvPr id="15" name="Picture 14">
            <a:extLst>
              <a:ext uri="{FF2B5EF4-FFF2-40B4-BE49-F238E27FC236}">
                <a16:creationId xmlns:a16="http://schemas.microsoft.com/office/drawing/2014/main" id="{C005CFED-ACC3-4F1C-B06D-4E28BD0A9FE4}"/>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1230739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65A6555-A240-4523-B2AF-CAFAE075225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979905" y="318411"/>
            <a:ext cx="618305" cy="645022"/>
          </a:xfrm>
          <a:prstGeom prst="rect">
            <a:avLst/>
          </a:prstGeom>
        </p:spPr>
      </p:pic>
      <p:pic>
        <p:nvPicPr>
          <p:cNvPr id="3" name="Picture 2" descr="Table&#10;&#10;Description automatically generated">
            <a:extLst>
              <a:ext uri="{FF2B5EF4-FFF2-40B4-BE49-F238E27FC236}">
                <a16:creationId xmlns:a16="http://schemas.microsoft.com/office/drawing/2014/main" id="{46E40EF0-6906-4E94-8877-B14402A3DC9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444" b="74863"/>
          <a:stretch/>
        </p:blipFill>
        <p:spPr>
          <a:xfrm>
            <a:off x="0" y="1196340"/>
            <a:ext cx="9906000" cy="550398"/>
          </a:xfrm>
          <a:prstGeom prst="rect">
            <a:avLst/>
          </a:prstGeom>
        </p:spPr>
      </p:pic>
      <p:pic>
        <p:nvPicPr>
          <p:cNvPr id="8" name="Picture 7" descr="Table&#10;&#10;Description automatically generated">
            <a:extLst>
              <a:ext uri="{FF2B5EF4-FFF2-40B4-BE49-F238E27FC236}">
                <a16:creationId xmlns:a16="http://schemas.microsoft.com/office/drawing/2014/main" id="{F9FFB090-A958-4FC9-907D-A7332C3433A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1038" b="84955"/>
          <a:stretch/>
        </p:blipFill>
        <p:spPr>
          <a:xfrm>
            <a:off x="0" y="0"/>
            <a:ext cx="7497952" cy="1031813"/>
          </a:xfrm>
          <a:prstGeom prst="rect">
            <a:avLst/>
          </a:prstGeom>
        </p:spPr>
      </p:pic>
      <p:pic>
        <p:nvPicPr>
          <p:cNvPr id="9" name="Picture 8" descr="Table&#10;&#10;Description automatically generated">
            <a:extLst>
              <a:ext uri="{FF2B5EF4-FFF2-40B4-BE49-F238E27FC236}">
                <a16:creationId xmlns:a16="http://schemas.microsoft.com/office/drawing/2014/main" id="{61EEB280-23C1-4542-87EB-36D5282B829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6068" b="10000"/>
          <a:stretch/>
        </p:blipFill>
        <p:spPr>
          <a:xfrm>
            <a:off x="0" y="1746737"/>
            <a:ext cx="9906000" cy="4573883"/>
          </a:xfrm>
          <a:prstGeom prst="rect">
            <a:avLst/>
          </a:prstGeom>
        </p:spPr>
      </p:pic>
      <p:sp>
        <p:nvSpPr>
          <p:cNvPr id="10" name="Picture Placeholder 7">
            <a:extLst>
              <a:ext uri="{FF2B5EF4-FFF2-40B4-BE49-F238E27FC236}">
                <a16:creationId xmlns:a16="http://schemas.microsoft.com/office/drawing/2014/main" id="{F79EF65C-E556-4734-AFEC-245A4E27F165}"/>
              </a:ext>
            </a:extLst>
          </p:cNvPr>
          <p:cNvSpPr>
            <a:spLocks noGrp="1"/>
          </p:cNvSpPr>
          <p:nvPr>
            <p:ph type="pic" sz="quarter" idx="10" hasCustomPrompt="1"/>
          </p:nvPr>
        </p:nvSpPr>
        <p:spPr>
          <a:xfrm>
            <a:off x="357188"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1" name="Picture Placeholder 7">
            <a:extLst>
              <a:ext uri="{FF2B5EF4-FFF2-40B4-BE49-F238E27FC236}">
                <a16:creationId xmlns:a16="http://schemas.microsoft.com/office/drawing/2014/main" id="{D66B794C-FF9C-4713-BA6F-289228463A67}"/>
              </a:ext>
            </a:extLst>
          </p:cNvPr>
          <p:cNvSpPr>
            <a:spLocks noGrp="1"/>
          </p:cNvSpPr>
          <p:nvPr>
            <p:ph type="pic" sz="quarter" idx="11" hasCustomPrompt="1"/>
          </p:nvPr>
        </p:nvSpPr>
        <p:spPr>
          <a:xfrm>
            <a:off x="357188"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2" name="Picture Placeholder 7">
            <a:extLst>
              <a:ext uri="{FF2B5EF4-FFF2-40B4-BE49-F238E27FC236}">
                <a16:creationId xmlns:a16="http://schemas.microsoft.com/office/drawing/2014/main" id="{362B2ACF-AC95-422E-A01E-AD8EFD5FD5AD}"/>
              </a:ext>
            </a:extLst>
          </p:cNvPr>
          <p:cNvSpPr>
            <a:spLocks noGrp="1"/>
          </p:cNvSpPr>
          <p:nvPr>
            <p:ph type="pic" sz="quarter" idx="13" hasCustomPrompt="1"/>
          </p:nvPr>
        </p:nvSpPr>
        <p:spPr>
          <a:xfrm>
            <a:off x="357188"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3" name="Picture Placeholder 7">
            <a:extLst>
              <a:ext uri="{FF2B5EF4-FFF2-40B4-BE49-F238E27FC236}">
                <a16:creationId xmlns:a16="http://schemas.microsoft.com/office/drawing/2014/main" id="{D53295B9-394C-45D3-BDC6-D992808FF1B1}"/>
              </a:ext>
            </a:extLst>
          </p:cNvPr>
          <p:cNvSpPr>
            <a:spLocks noGrp="1"/>
          </p:cNvSpPr>
          <p:nvPr>
            <p:ph type="pic" sz="quarter" idx="14" hasCustomPrompt="1"/>
          </p:nvPr>
        </p:nvSpPr>
        <p:spPr>
          <a:xfrm>
            <a:off x="3534142"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4" name="Picture Placeholder 7">
            <a:extLst>
              <a:ext uri="{FF2B5EF4-FFF2-40B4-BE49-F238E27FC236}">
                <a16:creationId xmlns:a16="http://schemas.microsoft.com/office/drawing/2014/main" id="{9A8E310B-0843-4A9B-9732-EA375C42946D}"/>
              </a:ext>
            </a:extLst>
          </p:cNvPr>
          <p:cNvSpPr>
            <a:spLocks noGrp="1"/>
          </p:cNvSpPr>
          <p:nvPr>
            <p:ph type="pic" sz="quarter" idx="15" hasCustomPrompt="1"/>
          </p:nvPr>
        </p:nvSpPr>
        <p:spPr>
          <a:xfrm>
            <a:off x="3534142"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5" name="Picture Placeholder 7">
            <a:extLst>
              <a:ext uri="{FF2B5EF4-FFF2-40B4-BE49-F238E27FC236}">
                <a16:creationId xmlns:a16="http://schemas.microsoft.com/office/drawing/2014/main" id="{2817FCE7-9AD3-4F84-91DF-40E9E8061AA0}"/>
              </a:ext>
            </a:extLst>
          </p:cNvPr>
          <p:cNvSpPr>
            <a:spLocks noGrp="1"/>
          </p:cNvSpPr>
          <p:nvPr>
            <p:ph type="pic" sz="quarter" idx="16" hasCustomPrompt="1"/>
          </p:nvPr>
        </p:nvSpPr>
        <p:spPr>
          <a:xfrm>
            <a:off x="3534142"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6" name="Picture Placeholder 7">
            <a:extLst>
              <a:ext uri="{FF2B5EF4-FFF2-40B4-BE49-F238E27FC236}">
                <a16:creationId xmlns:a16="http://schemas.microsoft.com/office/drawing/2014/main" id="{3AC29B4A-8065-4C81-BDF9-82FC7E1C5E45}"/>
              </a:ext>
            </a:extLst>
          </p:cNvPr>
          <p:cNvSpPr>
            <a:spLocks noGrp="1"/>
          </p:cNvSpPr>
          <p:nvPr>
            <p:ph type="pic" sz="quarter" idx="17" hasCustomPrompt="1"/>
          </p:nvPr>
        </p:nvSpPr>
        <p:spPr>
          <a:xfrm>
            <a:off x="6681791"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7" name="Picture Placeholder 7">
            <a:extLst>
              <a:ext uri="{FF2B5EF4-FFF2-40B4-BE49-F238E27FC236}">
                <a16:creationId xmlns:a16="http://schemas.microsoft.com/office/drawing/2014/main" id="{22723B09-FADB-4E68-B359-ADF5C3BC8173}"/>
              </a:ext>
            </a:extLst>
          </p:cNvPr>
          <p:cNvSpPr>
            <a:spLocks noGrp="1"/>
          </p:cNvSpPr>
          <p:nvPr>
            <p:ph type="pic" sz="quarter" idx="18" hasCustomPrompt="1"/>
          </p:nvPr>
        </p:nvSpPr>
        <p:spPr>
          <a:xfrm>
            <a:off x="6681791"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8" name="Picture Placeholder 7">
            <a:extLst>
              <a:ext uri="{FF2B5EF4-FFF2-40B4-BE49-F238E27FC236}">
                <a16:creationId xmlns:a16="http://schemas.microsoft.com/office/drawing/2014/main" id="{AEDEBD81-4C87-4AFC-8618-4DB36585DCC9}"/>
              </a:ext>
            </a:extLst>
          </p:cNvPr>
          <p:cNvSpPr>
            <a:spLocks noGrp="1"/>
          </p:cNvSpPr>
          <p:nvPr>
            <p:ph type="pic" sz="quarter" idx="19" hasCustomPrompt="1"/>
          </p:nvPr>
        </p:nvSpPr>
        <p:spPr>
          <a:xfrm>
            <a:off x="6681791"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9" name="Text Placeholder 17">
            <a:extLst>
              <a:ext uri="{FF2B5EF4-FFF2-40B4-BE49-F238E27FC236}">
                <a16:creationId xmlns:a16="http://schemas.microsoft.com/office/drawing/2014/main" id="{9B5B767F-7BF1-4507-B3E9-8EC6974558C4}"/>
              </a:ext>
            </a:extLst>
          </p:cNvPr>
          <p:cNvSpPr>
            <a:spLocks noGrp="1"/>
          </p:cNvSpPr>
          <p:nvPr>
            <p:ph type="body" sz="quarter" idx="20" hasCustomPrompt="1"/>
          </p:nvPr>
        </p:nvSpPr>
        <p:spPr>
          <a:xfrm>
            <a:off x="4337843" y="1939925"/>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0" name="Text Placeholder 17">
            <a:extLst>
              <a:ext uri="{FF2B5EF4-FFF2-40B4-BE49-F238E27FC236}">
                <a16:creationId xmlns:a16="http://schemas.microsoft.com/office/drawing/2014/main" id="{3D86AADB-DE1B-4295-9CFF-5D154B53CFD7}"/>
              </a:ext>
            </a:extLst>
          </p:cNvPr>
          <p:cNvSpPr>
            <a:spLocks noGrp="1"/>
          </p:cNvSpPr>
          <p:nvPr>
            <p:ph type="body" sz="quarter" idx="21" hasCustomPrompt="1"/>
          </p:nvPr>
        </p:nvSpPr>
        <p:spPr>
          <a:xfrm>
            <a:off x="7497952" y="1947131"/>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1" name="Text Placeholder 17">
            <a:extLst>
              <a:ext uri="{FF2B5EF4-FFF2-40B4-BE49-F238E27FC236}">
                <a16:creationId xmlns:a16="http://schemas.microsoft.com/office/drawing/2014/main" id="{1351C921-235B-440A-8321-566D33794E12}"/>
              </a:ext>
            </a:extLst>
          </p:cNvPr>
          <p:cNvSpPr>
            <a:spLocks noGrp="1"/>
          </p:cNvSpPr>
          <p:nvPr>
            <p:ph type="body" sz="quarter" idx="22" hasCustomPrompt="1"/>
          </p:nvPr>
        </p:nvSpPr>
        <p:spPr>
          <a:xfrm>
            <a:off x="4337843" y="3425762"/>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2" name="Text Placeholder 17">
            <a:extLst>
              <a:ext uri="{FF2B5EF4-FFF2-40B4-BE49-F238E27FC236}">
                <a16:creationId xmlns:a16="http://schemas.microsoft.com/office/drawing/2014/main" id="{B13B362E-A592-4F2A-A2FD-51E4F9F4AD55}"/>
              </a:ext>
            </a:extLst>
          </p:cNvPr>
          <p:cNvSpPr>
            <a:spLocks noGrp="1"/>
          </p:cNvSpPr>
          <p:nvPr>
            <p:ph type="body" sz="quarter" idx="23" hasCustomPrompt="1"/>
          </p:nvPr>
        </p:nvSpPr>
        <p:spPr>
          <a:xfrm>
            <a:off x="7497952" y="3432968"/>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3" name="Text Placeholder 17">
            <a:extLst>
              <a:ext uri="{FF2B5EF4-FFF2-40B4-BE49-F238E27FC236}">
                <a16:creationId xmlns:a16="http://schemas.microsoft.com/office/drawing/2014/main" id="{0BD6E811-9C90-4DCE-B93D-E6694BE962D5}"/>
              </a:ext>
            </a:extLst>
          </p:cNvPr>
          <p:cNvSpPr>
            <a:spLocks noGrp="1"/>
          </p:cNvSpPr>
          <p:nvPr>
            <p:ph type="body" sz="quarter" idx="24" hasCustomPrompt="1"/>
          </p:nvPr>
        </p:nvSpPr>
        <p:spPr>
          <a:xfrm>
            <a:off x="4337843" y="4911599"/>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4" name="Text Placeholder 17">
            <a:extLst>
              <a:ext uri="{FF2B5EF4-FFF2-40B4-BE49-F238E27FC236}">
                <a16:creationId xmlns:a16="http://schemas.microsoft.com/office/drawing/2014/main" id="{74A22313-A261-4BD2-AD28-35AF6486DAEF}"/>
              </a:ext>
            </a:extLst>
          </p:cNvPr>
          <p:cNvSpPr>
            <a:spLocks noGrp="1"/>
          </p:cNvSpPr>
          <p:nvPr>
            <p:ph type="body" sz="quarter" idx="25" hasCustomPrompt="1"/>
          </p:nvPr>
        </p:nvSpPr>
        <p:spPr>
          <a:xfrm>
            <a:off x="7497952" y="4918805"/>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5" name="Text Placeholder 24">
            <a:extLst>
              <a:ext uri="{FF2B5EF4-FFF2-40B4-BE49-F238E27FC236}">
                <a16:creationId xmlns:a16="http://schemas.microsoft.com/office/drawing/2014/main" id="{D539B959-8BD1-4279-B689-174D79EC34AE}"/>
              </a:ext>
            </a:extLst>
          </p:cNvPr>
          <p:cNvSpPr>
            <a:spLocks noGrp="1"/>
          </p:cNvSpPr>
          <p:nvPr>
            <p:ph type="body" sz="quarter" idx="26" hasCustomPrompt="1"/>
          </p:nvPr>
        </p:nvSpPr>
        <p:spPr>
          <a:xfrm>
            <a:off x="1382713" y="2157412"/>
            <a:ext cx="1849437" cy="942975"/>
          </a:xfrm>
          <a:prstGeom prst="rect">
            <a:avLst/>
          </a:prstGeom>
        </p:spPr>
        <p:txBody>
          <a:bodyPr anchor="ctr">
            <a:noAutofit/>
          </a:bodyPr>
          <a:lstStyle>
            <a:lvl1pPr marL="0" indent="0">
              <a:buNone/>
              <a:defRPr sz="1100">
                <a:solidFill>
                  <a:schemeClr val="tx2"/>
                </a:solidFill>
              </a:defRPr>
            </a:lvl1pPr>
          </a:lstStyle>
          <a:p>
            <a:pPr lvl="0"/>
            <a:r>
              <a:rPr lang="en-GB"/>
              <a:t>Add bio in here</a:t>
            </a:r>
          </a:p>
        </p:txBody>
      </p:sp>
      <p:sp>
        <p:nvSpPr>
          <p:cNvPr id="26" name="Text Placeholder 24">
            <a:extLst>
              <a:ext uri="{FF2B5EF4-FFF2-40B4-BE49-F238E27FC236}">
                <a16:creationId xmlns:a16="http://schemas.microsoft.com/office/drawing/2014/main" id="{8005C003-8DEB-4C98-9690-9869B4869869}"/>
              </a:ext>
            </a:extLst>
          </p:cNvPr>
          <p:cNvSpPr>
            <a:spLocks noGrp="1"/>
          </p:cNvSpPr>
          <p:nvPr>
            <p:ph type="body" sz="quarter" idx="27" hasCustomPrompt="1"/>
          </p:nvPr>
        </p:nvSpPr>
        <p:spPr>
          <a:xfrm>
            <a:off x="4559063" y="2157412"/>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7" name="Text Placeholder 24">
            <a:extLst>
              <a:ext uri="{FF2B5EF4-FFF2-40B4-BE49-F238E27FC236}">
                <a16:creationId xmlns:a16="http://schemas.microsoft.com/office/drawing/2014/main" id="{5CF30F41-1522-4A57-AB6A-2DEAB0143934}"/>
              </a:ext>
            </a:extLst>
          </p:cNvPr>
          <p:cNvSpPr>
            <a:spLocks noGrp="1"/>
          </p:cNvSpPr>
          <p:nvPr>
            <p:ph type="body" sz="quarter" idx="28" hasCustomPrompt="1"/>
          </p:nvPr>
        </p:nvSpPr>
        <p:spPr>
          <a:xfrm>
            <a:off x="7706712" y="2157412"/>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8" name="Text Placeholder 24">
            <a:extLst>
              <a:ext uri="{FF2B5EF4-FFF2-40B4-BE49-F238E27FC236}">
                <a16:creationId xmlns:a16="http://schemas.microsoft.com/office/drawing/2014/main" id="{2B908EEB-6B56-46F6-8671-97D9FD25E678}"/>
              </a:ext>
            </a:extLst>
          </p:cNvPr>
          <p:cNvSpPr>
            <a:spLocks noGrp="1"/>
          </p:cNvSpPr>
          <p:nvPr>
            <p:ph type="body" sz="quarter" idx="29" hasCustomPrompt="1"/>
          </p:nvPr>
        </p:nvSpPr>
        <p:spPr>
          <a:xfrm>
            <a:off x="1382713" y="3622799"/>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9" name="Text Placeholder 24">
            <a:extLst>
              <a:ext uri="{FF2B5EF4-FFF2-40B4-BE49-F238E27FC236}">
                <a16:creationId xmlns:a16="http://schemas.microsoft.com/office/drawing/2014/main" id="{2DEC1315-EF73-4ABB-BA5B-976FC7615BAA}"/>
              </a:ext>
            </a:extLst>
          </p:cNvPr>
          <p:cNvSpPr>
            <a:spLocks noGrp="1"/>
          </p:cNvSpPr>
          <p:nvPr>
            <p:ph type="body" sz="quarter" idx="30" hasCustomPrompt="1"/>
          </p:nvPr>
        </p:nvSpPr>
        <p:spPr>
          <a:xfrm>
            <a:off x="4559063" y="3622799"/>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0" name="Text Placeholder 24">
            <a:extLst>
              <a:ext uri="{FF2B5EF4-FFF2-40B4-BE49-F238E27FC236}">
                <a16:creationId xmlns:a16="http://schemas.microsoft.com/office/drawing/2014/main" id="{A29683CF-D6D0-45E3-BBA0-16113A9A0B39}"/>
              </a:ext>
            </a:extLst>
          </p:cNvPr>
          <p:cNvSpPr>
            <a:spLocks noGrp="1"/>
          </p:cNvSpPr>
          <p:nvPr>
            <p:ph type="body" sz="quarter" idx="31" hasCustomPrompt="1"/>
          </p:nvPr>
        </p:nvSpPr>
        <p:spPr>
          <a:xfrm>
            <a:off x="7706712" y="3622799"/>
            <a:ext cx="1849437" cy="942975"/>
          </a:xfrm>
          <a:prstGeom prst="rect">
            <a:avLst/>
          </a:prstGeom>
        </p:spPr>
        <p:txBody>
          <a:bodyPr anchor="ctr">
            <a:noAutofit/>
          </a:bodyPr>
          <a:lstStyle>
            <a:lvl1pPr marL="0" indent="0">
              <a:buNone/>
              <a:defRPr sz="1100">
                <a:solidFill>
                  <a:schemeClr val="tx2"/>
                </a:solidFill>
              </a:defRPr>
            </a:lvl1pPr>
          </a:lstStyle>
          <a:p>
            <a:pPr lvl="0"/>
            <a:r>
              <a:rPr lang="en-GB"/>
              <a:t>Add bio in here</a:t>
            </a:r>
          </a:p>
        </p:txBody>
      </p:sp>
      <p:sp>
        <p:nvSpPr>
          <p:cNvPr id="31" name="Text Placeholder 24">
            <a:extLst>
              <a:ext uri="{FF2B5EF4-FFF2-40B4-BE49-F238E27FC236}">
                <a16:creationId xmlns:a16="http://schemas.microsoft.com/office/drawing/2014/main" id="{77F58C0F-8009-4CB8-846E-A61B6778E8A4}"/>
              </a:ext>
            </a:extLst>
          </p:cNvPr>
          <p:cNvSpPr>
            <a:spLocks noGrp="1"/>
          </p:cNvSpPr>
          <p:nvPr>
            <p:ph type="body" sz="quarter" idx="32" hasCustomPrompt="1"/>
          </p:nvPr>
        </p:nvSpPr>
        <p:spPr>
          <a:xfrm>
            <a:off x="1382713"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2" name="Text Placeholder 24">
            <a:extLst>
              <a:ext uri="{FF2B5EF4-FFF2-40B4-BE49-F238E27FC236}">
                <a16:creationId xmlns:a16="http://schemas.microsoft.com/office/drawing/2014/main" id="{247A641E-CC9B-4ED2-9382-4481FE7A0F46}"/>
              </a:ext>
            </a:extLst>
          </p:cNvPr>
          <p:cNvSpPr>
            <a:spLocks noGrp="1"/>
          </p:cNvSpPr>
          <p:nvPr>
            <p:ph type="body" sz="quarter" idx="33" hasCustomPrompt="1"/>
          </p:nvPr>
        </p:nvSpPr>
        <p:spPr>
          <a:xfrm>
            <a:off x="4559063"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3" name="Text Placeholder 24">
            <a:extLst>
              <a:ext uri="{FF2B5EF4-FFF2-40B4-BE49-F238E27FC236}">
                <a16:creationId xmlns:a16="http://schemas.microsoft.com/office/drawing/2014/main" id="{DCF1535C-F4D4-4E8F-AE39-75424DFE6783}"/>
              </a:ext>
            </a:extLst>
          </p:cNvPr>
          <p:cNvSpPr>
            <a:spLocks noGrp="1"/>
          </p:cNvSpPr>
          <p:nvPr>
            <p:ph type="body" sz="quarter" idx="34" hasCustomPrompt="1"/>
          </p:nvPr>
        </p:nvSpPr>
        <p:spPr>
          <a:xfrm>
            <a:off x="7706712"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pic>
        <p:nvPicPr>
          <p:cNvPr id="35" name="Picture 34" descr="Shape&#10;&#10;Description automatically generated">
            <a:extLst>
              <a:ext uri="{FF2B5EF4-FFF2-40B4-BE49-F238E27FC236}">
                <a16:creationId xmlns:a16="http://schemas.microsoft.com/office/drawing/2014/main" id="{35FB0F95-42B9-4CBB-8156-9E73F52849C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2233913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823B0DA9-AF72-47B0-B5D9-A42BFEB297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3" y="0"/>
            <a:ext cx="9908304" cy="6858000"/>
          </a:xfrm>
          <a:prstGeom prst="rect">
            <a:avLst/>
          </a:prstGeom>
        </p:spPr>
      </p:pic>
      <p:pic>
        <p:nvPicPr>
          <p:cNvPr id="5" name="Picture 4" descr="Graphical user interface, application, email&#10;&#10;Description automatically generated">
            <a:extLst>
              <a:ext uri="{FF2B5EF4-FFF2-40B4-BE49-F238E27FC236}">
                <a16:creationId xmlns:a16="http://schemas.microsoft.com/office/drawing/2014/main" id="{C65831E3-50E6-4990-89D0-A6A4E9FE25B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80370"/>
          <a:stretch/>
        </p:blipFill>
        <p:spPr>
          <a:xfrm>
            <a:off x="0" y="0"/>
            <a:ext cx="9495692" cy="1346200"/>
          </a:xfrm>
          <a:prstGeom prst="rect">
            <a:avLst/>
          </a:prstGeom>
        </p:spPr>
      </p:pic>
      <p:sp>
        <p:nvSpPr>
          <p:cNvPr id="6" name="Text Placeholder 4">
            <a:extLst>
              <a:ext uri="{FF2B5EF4-FFF2-40B4-BE49-F238E27FC236}">
                <a16:creationId xmlns:a16="http://schemas.microsoft.com/office/drawing/2014/main" id="{3647257A-434A-46FF-8F37-E94ECC950CF6}"/>
              </a:ext>
            </a:extLst>
          </p:cNvPr>
          <p:cNvSpPr>
            <a:spLocks noGrp="1"/>
          </p:cNvSpPr>
          <p:nvPr>
            <p:ph type="body" sz="quarter" idx="11" hasCustomPrompt="1"/>
          </p:nvPr>
        </p:nvSpPr>
        <p:spPr>
          <a:xfrm>
            <a:off x="297840" y="276226"/>
            <a:ext cx="5005387" cy="361950"/>
          </a:xfrm>
          <a:prstGeom prst="rect">
            <a:avLst/>
          </a:prstGeom>
        </p:spPr>
        <p:txBody>
          <a:bodyPr anchor="ctr">
            <a:normAutofit/>
          </a:bodyPr>
          <a:lstStyle>
            <a:lvl1pPr marL="0" indent="0">
              <a:buNone/>
              <a:defRPr sz="1600">
                <a:solidFill>
                  <a:schemeClr val="tx1"/>
                </a:solidFill>
              </a:defRPr>
            </a:lvl1pPr>
            <a:lvl2pPr marL="457181" indent="0">
              <a:buNone/>
              <a:defRPr/>
            </a:lvl2pPr>
          </a:lstStyle>
          <a:p>
            <a:pPr lvl="0"/>
            <a:r>
              <a:rPr lang="en-US"/>
              <a:t>CLICK TO EDIT MASTER TEXT STYLES</a:t>
            </a:r>
          </a:p>
        </p:txBody>
      </p:sp>
      <p:pic>
        <p:nvPicPr>
          <p:cNvPr id="9" name="Picture 8">
            <a:extLst>
              <a:ext uri="{FF2B5EF4-FFF2-40B4-BE49-F238E27FC236}">
                <a16:creationId xmlns:a16="http://schemas.microsoft.com/office/drawing/2014/main" id="{CCBA6447-8424-4B85-8AFF-555792D416CF}"/>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4066159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pic>
        <p:nvPicPr>
          <p:cNvPr id="8" name="Picture 7" descr="Graphical user interface, text, application, email&#10;&#10;Description automatically generated">
            <a:extLst>
              <a:ext uri="{FF2B5EF4-FFF2-40B4-BE49-F238E27FC236}">
                <a16:creationId xmlns:a16="http://schemas.microsoft.com/office/drawing/2014/main" id="{D6BE8830-CBE8-4E5A-9D30-0A94793364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537" b="17871"/>
          <a:stretch/>
        </p:blipFill>
        <p:spPr>
          <a:xfrm>
            <a:off x="0" y="996950"/>
            <a:ext cx="9911942" cy="4838700"/>
          </a:xfrm>
          <a:prstGeom prst="rect">
            <a:avLst/>
          </a:prstGeom>
        </p:spPr>
      </p:pic>
      <p:pic>
        <p:nvPicPr>
          <p:cNvPr id="16" name="Picture 15" descr="Shape&#10;&#10;Description automatically generated">
            <a:extLst>
              <a:ext uri="{FF2B5EF4-FFF2-40B4-BE49-F238E27FC236}">
                <a16:creationId xmlns:a16="http://schemas.microsoft.com/office/drawing/2014/main" id="{59BF9C82-6677-49E7-A375-B64F737EDDB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Graphical user interface, text, application, email&#10;&#10;Description automatically generated">
            <a:extLst>
              <a:ext uri="{FF2B5EF4-FFF2-40B4-BE49-F238E27FC236}">
                <a16:creationId xmlns:a16="http://schemas.microsoft.com/office/drawing/2014/main" id="{762CA30F-1473-4F2B-B964-CCCD4CDACD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2" r="31522" b="85463"/>
          <a:stretch/>
        </p:blipFill>
        <p:spPr>
          <a:xfrm>
            <a:off x="-177800" y="0"/>
            <a:ext cx="6680200" cy="996950"/>
          </a:xfrm>
          <a:prstGeom prst="rect">
            <a:avLst/>
          </a:prstGeom>
        </p:spPr>
      </p:pic>
      <p:pic>
        <p:nvPicPr>
          <p:cNvPr id="6" name="Picture 5">
            <a:extLst>
              <a:ext uri="{FF2B5EF4-FFF2-40B4-BE49-F238E27FC236}">
                <a16:creationId xmlns:a16="http://schemas.microsoft.com/office/drawing/2014/main" id="{062906FA-1FBB-4C53-B3E5-A3BD26911A88}"/>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
        <p:nvSpPr>
          <p:cNvPr id="10" name="Text Placeholder 9">
            <a:extLst>
              <a:ext uri="{FF2B5EF4-FFF2-40B4-BE49-F238E27FC236}">
                <a16:creationId xmlns:a16="http://schemas.microsoft.com/office/drawing/2014/main" id="{1744385B-A2FE-49B3-A1CE-4FB3ADD9A0A5}"/>
              </a:ext>
            </a:extLst>
          </p:cNvPr>
          <p:cNvSpPr>
            <a:spLocks noGrp="1"/>
          </p:cNvSpPr>
          <p:nvPr>
            <p:ph type="body" sz="quarter" idx="11"/>
          </p:nvPr>
        </p:nvSpPr>
        <p:spPr>
          <a:xfrm>
            <a:off x="2235200" y="2152650"/>
            <a:ext cx="6745288" cy="425450"/>
          </a:xfrm>
        </p:spPr>
        <p:txBody>
          <a:bodyPr anchor="ctr">
            <a:normAutofit/>
          </a:bodyPr>
          <a:lstStyle>
            <a:lvl1pPr>
              <a:defRPr sz="1200">
                <a:solidFill>
                  <a:schemeClr val="tx2"/>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9BCAE498-D0E2-49B8-A5E6-84F82C5BA205}"/>
              </a:ext>
            </a:extLst>
          </p:cNvPr>
          <p:cNvSpPr>
            <a:spLocks noGrp="1"/>
          </p:cNvSpPr>
          <p:nvPr>
            <p:ph type="body" sz="quarter" idx="12"/>
          </p:nvPr>
        </p:nvSpPr>
        <p:spPr>
          <a:xfrm>
            <a:off x="2781300" y="2752725"/>
            <a:ext cx="6198605" cy="425450"/>
          </a:xfrm>
        </p:spPr>
        <p:txBody>
          <a:bodyPr anchor="ctr">
            <a:normAutofit/>
          </a:bodyPr>
          <a:lstStyle>
            <a:lvl1pPr>
              <a:defRPr sz="1200">
                <a:solidFill>
                  <a:schemeClr val="tx2"/>
                </a:solidFill>
              </a:defRPr>
            </a:lvl1pPr>
          </a:lstStyle>
          <a:p>
            <a:pPr lvl="0"/>
            <a:r>
              <a:rPr lang="en-US"/>
              <a:t>Click to edit Master text styles</a:t>
            </a:r>
          </a:p>
        </p:txBody>
      </p:sp>
      <p:sp>
        <p:nvSpPr>
          <p:cNvPr id="12" name="Text Placeholder 9">
            <a:extLst>
              <a:ext uri="{FF2B5EF4-FFF2-40B4-BE49-F238E27FC236}">
                <a16:creationId xmlns:a16="http://schemas.microsoft.com/office/drawing/2014/main" id="{2B82E66E-F68B-472E-904A-56C9C5919655}"/>
              </a:ext>
            </a:extLst>
          </p:cNvPr>
          <p:cNvSpPr>
            <a:spLocks noGrp="1"/>
          </p:cNvSpPr>
          <p:nvPr>
            <p:ph type="body" sz="quarter" idx="13"/>
          </p:nvPr>
        </p:nvSpPr>
        <p:spPr>
          <a:xfrm>
            <a:off x="4210050" y="3343275"/>
            <a:ext cx="4769855" cy="425450"/>
          </a:xfrm>
        </p:spPr>
        <p:txBody>
          <a:bodyPr anchor="ctr">
            <a:normAutofit/>
          </a:bodyPr>
          <a:lstStyle>
            <a:lvl1pPr>
              <a:defRPr sz="1200">
                <a:solidFill>
                  <a:schemeClr val="tx2"/>
                </a:solidFill>
              </a:defRPr>
            </a:lvl1pPr>
          </a:lstStyle>
          <a:p>
            <a:pPr lvl="0"/>
            <a:r>
              <a:rPr lang="en-US"/>
              <a:t>Click to edit Master text styles</a:t>
            </a:r>
          </a:p>
        </p:txBody>
      </p:sp>
      <p:sp>
        <p:nvSpPr>
          <p:cNvPr id="13" name="Text Placeholder 9">
            <a:extLst>
              <a:ext uri="{FF2B5EF4-FFF2-40B4-BE49-F238E27FC236}">
                <a16:creationId xmlns:a16="http://schemas.microsoft.com/office/drawing/2014/main" id="{50961735-DAEF-49B3-8451-7364BFDFC9DC}"/>
              </a:ext>
            </a:extLst>
          </p:cNvPr>
          <p:cNvSpPr>
            <a:spLocks noGrp="1"/>
          </p:cNvSpPr>
          <p:nvPr>
            <p:ph type="body" sz="quarter" idx="14"/>
          </p:nvPr>
        </p:nvSpPr>
        <p:spPr>
          <a:xfrm>
            <a:off x="2717800" y="3956050"/>
            <a:ext cx="6262105" cy="425450"/>
          </a:xfrm>
        </p:spPr>
        <p:txBody>
          <a:bodyPr anchor="ctr">
            <a:normAutofit/>
          </a:bodyPr>
          <a:lstStyle>
            <a:lvl1pPr>
              <a:defRPr sz="1200">
                <a:solidFill>
                  <a:schemeClr val="tx2"/>
                </a:solidFill>
              </a:defRPr>
            </a:lvl1pPr>
          </a:lstStyle>
          <a:p>
            <a:pPr lvl="0"/>
            <a:r>
              <a:rPr lang="en-US"/>
              <a:t>Click to edit Master text styles</a:t>
            </a:r>
          </a:p>
        </p:txBody>
      </p:sp>
      <p:sp>
        <p:nvSpPr>
          <p:cNvPr id="14" name="Text Placeholder 9">
            <a:extLst>
              <a:ext uri="{FF2B5EF4-FFF2-40B4-BE49-F238E27FC236}">
                <a16:creationId xmlns:a16="http://schemas.microsoft.com/office/drawing/2014/main" id="{B2694D77-AEDA-4CAD-BCE5-12BAAB5A66C4}"/>
              </a:ext>
            </a:extLst>
          </p:cNvPr>
          <p:cNvSpPr>
            <a:spLocks noGrp="1"/>
          </p:cNvSpPr>
          <p:nvPr>
            <p:ph type="body" sz="quarter" idx="15"/>
          </p:nvPr>
        </p:nvSpPr>
        <p:spPr>
          <a:xfrm>
            <a:off x="2889250" y="4546600"/>
            <a:ext cx="6090655" cy="425450"/>
          </a:xfrm>
        </p:spPr>
        <p:txBody>
          <a:bodyPr anchor="ctr">
            <a:normAutofit/>
          </a:bodyPr>
          <a:lstStyle>
            <a:lvl1pPr>
              <a:defRPr sz="1200">
                <a:solidFill>
                  <a:schemeClr val="tx2"/>
                </a:solidFill>
              </a:defRPr>
            </a:lvl1pPr>
          </a:lstStyle>
          <a:p>
            <a:pPr lvl="0"/>
            <a:r>
              <a:rPr lang="en-US"/>
              <a:t>Click to edit Master text styles</a:t>
            </a:r>
          </a:p>
        </p:txBody>
      </p:sp>
      <p:sp>
        <p:nvSpPr>
          <p:cNvPr id="15" name="Text Placeholder 9">
            <a:extLst>
              <a:ext uri="{FF2B5EF4-FFF2-40B4-BE49-F238E27FC236}">
                <a16:creationId xmlns:a16="http://schemas.microsoft.com/office/drawing/2014/main" id="{1E3F2D5B-12B1-4824-B0ED-B19A13521DF9}"/>
              </a:ext>
            </a:extLst>
          </p:cNvPr>
          <p:cNvSpPr>
            <a:spLocks noGrp="1"/>
          </p:cNvSpPr>
          <p:nvPr>
            <p:ph type="body" sz="quarter" idx="16"/>
          </p:nvPr>
        </p:nvSpPr>
        <p:spPr>
          <a:xfrm>
            <a:off x="2597151" y="5159375"/>
            <a:ext cx="6382754" cy="425450"/>
          </a:xfrm>
        </p:spPr>
        <p:txBody>
          <a:bodyPr anchor="ctr">
            <a:normAutofit/>
          </a:bodyPr>
          <a:lstStyle>
            <a:lvl1pPr>
              <a:defRPr sz="12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165649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7E490F12-4E36-4B72-9DFB-BEEB760E894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1158312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23AD49F5-544B-42F7-A4F3-01611E0EB8A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9FD39BF7-AB58-4A14-9376-AFBAC44D52E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7653" b="22684"/>
          <a:stretch/>
        </p:blipFill>
        <p:spPr>
          <a:xfrm>
            <a:off x="0" y="0"/>
            <a:ext cx="6869875" cy="5302332"/>
          </a:xfrm>
          <a:prstGeom prst="rect">
            <a:avLst/>
          </a:prstGeom>
        </p:spPr>
      </p:pic>
      <p:pic>
        <p:nvPicPr>
          <p:cNvPr id="8" name="Picture 7" descr="Icon&#10;&#10;Description automatically generated">
            <a:extLst>
              <a:ext uri="{FF2B5EF4-FFF2-40B4-BE49-F238E27FC236}">
                <a16:creationId xmlns:a16="http://schemas.microsoft.com/office/drawing/2014/main" id="{A72D0EA2-C03B-42A9-AF16-DBC4E05C70C6}"/>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F095F468-4479-4BA3-A701-1BC06959A386}"/>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6074116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descr="Calendar&#10;&#10;Description automatically generated with low confidence">
            <a:extLst>
              <a:ext uri="{FF2B5EF4-FFF2-40B4-BE49-F238E27FC236}">
                <a16:creationId xmlns:a16="http://schemas.microsoft.com/office/drawing/2014/main" id="{29430F7B-E8AD-433F-B57C-69A0C4C798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987" b="79500"/>
          <a:stretch/>
        </p:blipFill>
        <p:spPr>
          <a:xfrm>
            <a:off x="1" y="1"/>
            <a:ext cx="2426616" cy="1330036"/>
          </a:xfrm>
          <a:prstGeom prst="rect">
            <a:avLst/>
          </a:prstGeom>
        </p:spPr>
      </p:pic>
      <p:pic>
        <p:nvPicPr>
          <p:cNvPr id="9" name="Picture 8" descr="Icon&#10;&#10;Description automatically generated">
            <a:extLst>
              <a:ext uri="{FF2B5EF4-FFF2-40B4-BE49-F238E27FC236}">
                <a16:creationId xmlns:a16="http://schemas.microsoft.com/office/drawing/2014/main" id="{792B4D73-C2B8-4D30-AA6A-9C341249B429}"/>
              </a:ext>
            </a:extLst>
          </p:cNvPr>
          <p:cNvPicPr>
            <a:picLocks noChangeAspect="1"/>
          </p:cNvPicPr>
          <p:nvPr userDrawn="1"/>
        </p:nvPicPr>
        <p:blipFill>
          <a:blip r:embed="rId3"/>
          <a:stretch>
            <a:fillRect/>
          </a:stretch>
        </p:blipFill>
        <p:spPr>
          <a:xfrm>
            <a:off x="8979907" y="317310"/>
            <a:ext cx="618304" cy="618304"/>
          </a:xfrm>
          <a:prstGeom prst="rect">
            <a:avLst/>
          </a:prstGeom>
        </p:spPr>
      </p:pic>
      <p:pic>
        <p:nvPicPr>
          <p:cNvPr id="10" name="Picture 9">
            <a:extLst>
              <a:ext uri="{FF2B5EF4-FFF2-40B4-BE49-F238E27FC236}">
                <a16:creationId xmlns:a16="http://schemas.microsoft.com/office/drawing/2014/main" id="{2FB9A442-378F-434B-A7E2-D4E3DB73823D}"/>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439576" y="318409"/>
            <a:ext cx="618307" cy="645024"/>
          </a:xfrm>
          <a:prstGeom prst="rect">
            <a:avLst/>
          </a:prstGeom>
        </p:spPr>
      </p:pic>
      <p:sp>
        <p:nvSpPr>
          <p:cNvPr id="7" name="Text Placeholder 5">
            <a:extLst>
              <a:ext uri="{FF2B5EF4-FFF2-40B4-BE49-F238E27FC236}">
                <a16:creationId xmlns:a16="http://schemas.microsoft.com/office/drawing/2014/main" id="{E3FE6D4C-9BD5-409B-BDBF-4B3FC99A08EE}"/>
              </a:ext>
            </a:extLst>
          </p:cNvPr>
          <p:cNvSpPr>
            <a:spLocks noGrp="1"/>
          </p:cNvSpPr>
          <p:nvPr>
            <p:ph type="body" sz="quarter" idx="12"/>
          </p:nvPr>
        </p:nvSpPr>
        <p:spPr>
          <a:xfrm>
            <a:off x="2615674" y="267375"/>
            <a:ext cx="572674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8" name="Picture 7" descr="Shape&#10;&#10;Description automatically generated">
            <a:extLst>
              <a:ext uri="{FF2B5EF4-FFF2-40B4-BE49-F238E27FC236}">
                <a16:creationId xmlns:a16="http://schemas.microsoft.com/office/drawing/2014/main" id="{AA7B7584-BC5E-4394-B63F-847B9A6AE56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872" r="5109" b="236"/>
          <a:stretch/>
        </p:blipFill>
        <p:spPr>
          <a:xfrm>
            <a:off x="-2303" y="0"/>
            <a:ext cx="9908304" cy="6858000"/>
          </a:xfrm>
          <a:prstGeom prst="rect">
            <a:avLst/>
          </a:prstGeom>
        </p:spPr>
      </p:pic>
    </p:spTree>
    <p:extLst>
      <p:ext uri="{BB962C8B-B14F-4D97-AF65-F5344CB8AC3E}">
        <p14:creationId xmlns:p14="http://schemas.microsoft.com/office/powerpoint/2010/main" val="461551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3" name="Picture 2" descr="Timeline&#10;&#10;Description automatically generated with low confidence">
            <a:extLst>
              <a:ext uri="{FF2B5EF4-FFF2-40B4-BE49-F238E27FC236}">
                <a16:creationId xmlns:a16="http://schemas.microsoft.com/office/drawing/2014/main" id="{0DC0450C-393A-4AC5-8D3A-82C87F6618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499" b="8310"/>
          <a:stretch/>
        </p:blipFill>
        <p:spPr>
          <a:xfrm>
            <a:off x="0" y="1252924"/>
            <a:ext cx="9906000" cy="5164786"/>
          </a:xfrm>
          <a:prstGeom prst="rect">
            <a:avLst/>
          </a:prstGeom>
        </p:spPr>
      </p:pic>
      <p:pic>
        <p:nvPicPr>
          <p:cNvPr id="9" name="Picture 8" descr="Shape&#10;&#10;Description automatically generated">
            <a:extLst>
              <a:ext uri="{FF2B5EF4-FFF2-40B4-BE49-F238E27FC236}">
                <a16:creationId xmlns:a16="http://schemas.microsoft.com/office/drawing/2014/main" id="{3CEDCB02-2EE3-4671-9ABC-FA12249B424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EBED1E0B-86C3-4412-9184-3CA7DB583DB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85128"/>
          <a:stretch/>
        </p:blipFill>
        <p:spPr>
          <a:xfrm>
            <a:off x="0" y="0"/>
            <a:ext cx="9495692" cy="1019908"/>
          </a:xfrm>
          <a:prstGeom prst="rect">
            <a:avLst/>
          </a:prstGeom>
        </p:spPr>
      </p:pic>
      <p:sp>
        <p:nvSpPr>
          <p:cNvPr id="10" name="Text Placeholder 6">
            <a:extLst>
              <a:ext uri="{FF2B5EF4-FFF2-40B4-BE49-F238E27FC236}">
                <a16:creationId xmlns:a16="http://schemas.microsoft.com/office/drawing/2014/main" id="{D2370983-C02F-4746-8147-2553B8CABEFB}"/>
              </a:ext>
            </a:extLst>
          </p:cNvPr>
          <p:cNvSpPr>
            <a:spLocks noGrp="1"/>
          </p:cNvSpPr>
          <p:nvPr>
            <p:ph type="body" sz="quarter" idx="10"/>
          </p:nvPr>
        </p:nvSpPr>
        <p:spPr>
          <a:xfrm>
            <a:off x="409575" y="2259217"/>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sp>
        <p:nvSpPr>
          <p:cNvPr id="11" name="Text Placeholder 6">
            <a:extLst>
              <a:ext uri="{FF2B5EF4-FFF2-40B4-BE49-F238E27FC236}">
                <a16:creationId xmlns:a16="http://schemas.microsoft.com/office/drawing/2014/main" id="{72428CED-3018-4297-9E4E-6E1609BEA03A}"/>
              </a:ext>
            </a:extLst>
          </p:cNvPr>
          <p:cNvSpPr>
            <a:spLocks noGrp="1"/>
          </p:cNvSpPr>
          <p:nvPr>
            <p:ph type="body" sz="quarter" idx="11"/>
          </p:nvPr>
        </p:nvSpPr>
        <p:spPr>
          <a:xfrm>
            <a:off x="3540125" y="2251270"/>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sp>
        <p:nvSpPr>
          <p:cNvPr id="12" name="Text Placeholder 6">
            <a:extLst>
              <a:ext uri="{FF2B5EF4-FFF2-40B4-BE49-F238E27FC236}">
                <a16:creationId xmlns:a16="http://schemas.microsoft.com/office/drawing/2014/main" id="{1DBB5947-DEC1-459B-AFF4-392F92097E13}"/>
              </a:ext>
            </a:extLst>
          </p:cNvPr>
          <p:cNvSpPr>
            <a:spLocks noGrp="1"/>
          </p:cNvSpPr>
          <p:nvPr>
            <p:ph type="body" sz="quarter" idx="13"/>
          </p:nvPr>
        </p:nvSpPr>
        <p:spPr>
          <a:xfrm>
            <a:off x="6775450" y="2251270"/>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pic>
        <p:nvPicPr>
          <p:cNvPr id="15" name="Picture 14" descr="Icon&#10;&#10;Description automatically generated">
            <a:extLst>
              <a:ext uri="{FF2B5EF4-FFF2-40B4-BE49-F238E27FC236}">
                <a16:creationId xmlns:a16="http://schemas.microsoft.com/office/drawing/2014/main" id="{F5A44696-7F81-4D60-B6A2-3A4040F3441D}"/>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6" name="Picture 15">
            <a:extLst>
              <a:ext uri="{FF2B5EF4-FFF2-40B4-BE49-F238E27FC236}">
                <a16:creationId xmlns:a16="http://schemas.microsoft.com/office/drawing/2014/main" id="{4AE22EBB-373D-45A2-80E9-89B0A77EB695}"/>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68790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15" name="Picture 14" descr="Shape, arrow&#10;&#10;Description automatically generated">
            <a:extLst>
              <a:ext uri="{FF2B5EF4-FFF2-40B4-BE49-F238E27FC236}">
                <a16:creationId xmlns:a16="http://schemas.microsoft.com/office/drawing/2014/main" id="{1CD5259B-EDFD-4AB9-8554-A8F54B85A3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3" name="Picture 2" descr="Diagram&#10;&#10;Description automatically generated">
            <a:extLst>
              <a:ext uri="{FF2B5EF4-FFF2-40B4-BE49-F238E27FC236}">
                <a16:creationId xmlns:a16="http://schemas.microsoft.com/office/drawing/2014/main" id="{91B293EE-0146-439E-9563-C197ECD33B3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2161" b="7571"/>
          <a:stretch/>
        </p:blipFill>
        <p:spPr>
          <a:xfrm>
            <a:off x="0" y="0"/>
            <a:ext cx="7391400" cy="6338766"/>
          </a:xfrm>
          <a:prstGeom prst="rect">
            <a:avLst/>
          </a:prstGeom>
        </p:spPr>
      </p:pic>
      <p:pic>
        <p:nvPicPr>
          <p:cNvPr id="8" name="Picture 7" descr="Icon&#10;&#10;Description automatically generated">
            <a:extLst>
              <a:ext uri="{FF2B5EF4-FFF2-40B4-BE49-F238E27FC236}">
                <a16:creationId xmlns:a16="http://schemas.microsoft.com/office/drawing/2014/main" id="{2F7572DD-817C-4DE9-9E8F-FA851099CD93}"/>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77692924-2374-4E3C-836A-60C59B260380}"/>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27692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2A5A14C7-3399-4BAC-9785-9ECA280F85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5" name="Picture 4" descr="Graphical user interface, text, email&#10;&#10;Description automatically generated">
            <a:extLst>
              <a:ext uri="{FF2B5EF4-FFF2-40B4-BE49-F238E27FC236}">
                <a16:creationId xmlns:a16="http://schemas.microsoft.com/office/drawing/2014/main" id="{A4DED3BF-5A48-47F3-B11E-BEFCB58F566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0252" b="31296"/>
          <a:stretch/>
        </p:blipFill>
        <p:spPr>
          <a:xfrm>
            <a:off x="0" y="0"/>
            <a:ext cx="6623050" cy="4711700"/>
          </a:xfrm>
          <a:prstGeom prst="rect">
            <a:avLst/>
          </a:prstGeom>
        </p:spPr>
      </p:pic>
      <p:pic>
        <p:nvPicPr>
          <p:cNvPr id="8" name="Picture 7" descr="Icon&#10;&#10;Description automatically generated">
            <a:extLst>
              <a:ext uri="{FF2B5EF4-FFF2-40B4-BE49-F238E27FC236}">
                <a16:creationId xmlns:a16="http://schemas.microsoft.com/office/drawing/2014/main" id="{2E2175DF-5528-42FD-91C2-50CC35A4541B}"/>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60ECAB5F-5835-47D6-AC36-0DD2F2E5D98B}"/>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9837830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3524668B-3944-42E7-AE5D-B3709CBFC3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127" b="23031"/>
          <a:stretch/>
        </p:blipFill>
        <p:spPr>
          <a:xfrm>
            <a:off x="0" y="1037491"/>
            <a:ext cx="9906000" cy="4424347"/>
          </a:xfrm>
          <a:prstGeom prst="rect">
            <a:avLst/>
          </a:prstGeom>
        </p:spPr>
      </p:pic>
      <p:pic>
        <p:nvPicPr>
          <p:cNvPr id="13" name="Picture 12" descr="Shape&#10;&#10;Description automatically generated">
            <a:extLst>
              <a:ext uri="{FF2B5EF4-FFF2-40B4-BE49-F238E27FC236}">
                <a16:creationId xmlns:a16="http://schemas.microsoft.com/office/drawing/2014/main" id="{53B50647-9F3E-45A4-8DF9-6FDD3C1334D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11FFCE7A-8C33-4E63-891E-D30B1176234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9" name="Text Placeholder 9">
            <a:extLst>
              <a:ext uri="{FF2B5EF4-FFF2-40B4-BE49-F238E27FC236}">
                <a16:creationId xmlns:a16="http://schemas.microsoft.com/office/drawing/2014/main" id="{D8A04B92-9900-4CB8-A3F3-9C6975183DCD}"/>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1C3AAC74-A7D8-4971-90B3-CC57E19F0F13}"/>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1" name="Text Placeholder 9">
            <a:extLst>
              <a:ext uri="{FF2B5EF4-FFF2-40B4-BE49-F238E27FC236}">
                <a16:creationId xmlns:a16="http://schemas.microsoft.com/office/drawing/2014/main" id="{E4C91D7F-6B4F-4C51-BCFE-9D6340AE1583}"/>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2" name="Text Placeholder 9">
            <a:extLst>
              <a:ext uri="{FF2B5EF4-FFF2-40B4-BE49-F238E27FC236}">
                <a16:creationId xmlns:a16="http://schemas.microsoft.com/office/drawing/2014/main" id="{352DBB3C-8585-45C5-8760-855188E28047}"/>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4" name="Picture 13" descr="Icon&#10;&#10;Description automatically generated">
            <a:extLst>
              <a:ext uri="{FF2B5EF4-FFF2-40B4-BE49-F238E27FC236}">
                <a16:creationId xmlns:a16="http://schemas.microsoft.com/office/drawing/2014/main" id="{95214765-6D70-4F8E-A7E7-453BF8F77FBB}"/>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5" name="Picture 14">
            <a:extLst>
              <a:ext uri="{FF2B5EF4-FFF2-40B4-BE49-F238E27FC236}">
                <a16:creationId xmlns:a16="http://schemas.microsoft.com/office/drawing/2014/main" id="{F4448C13-C2BB-493F-8160-DA6E9B88DD26}"/>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217403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F85D2E6C-CA2A-4ABF-8E46-D705AC23F2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127" b="23983"/>
          <a:stretch/>
        </p:blipFill>
        <p:spPr>
          <a:xfrm>
            <a:off x="0" y="1037491"/>
            <a:ext cx="9906000" cy="4356211"/>
          </a:xfrm>
          <a:prstGeom prst="rect">
            <a:avLst/>
          </a:prstGeom>
        </p:spPr>
      </p:pic>
      <p:pic>
        <p:nvPicPr>
          <p:cNvPr id="12" name="Picture 11" descr="Shape&#10;&#10;Description automatically generated">
            <a:extLst>
              <a:ext uri="{FF2B5EF4-FFF2-40B4-BE49-F238E27FC236}">
                <a16:creationId xmlns:a16="http://schemas.microsoft.com/office/drawing/2014/main" id="{E97162A2-3F93-49BB-AE70-E1EDE25E48B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B026F72D-3D17-42B9-8F33-24DDD0F60F1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13" name="Text Placeholder 9">
            <a:extLst>
              <a:ext uri="{FF2B5EF4-FFF2-40B4-BE49-F238E27FC236}">
                <a16:creationId xmlns:a16="http://schemas.microsoft.com/office/drawing/2014/main" id="{41507EC3-94EC-4D65-8F15-75752CE12540}"/>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9F398674-3BED-42E5-99A3-4992D3998719}"/>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12818DE6-350D-498D-AB3C-C7A4FCAD4EE8}"/>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1C9EF410-B8B7-4D17-A49D-77232FF83179}"/>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1" name="Picture 10" descr="Icon&#10;&#10;Description automatically generated">
            <a:extLst>
              <a:ext uri="{FF2B5EF4-FFF2-40B4-BE49-F238E27FC236}">
                <a16:creationId xmlns:a16="http://schemas.microsoft.com/office/drawing/2014/main" id="{9AC11FC1-A99E-4768-9FC7-9D749E0E2569}"/>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7" name="Picture 16">
            <a:extLst>
              <a:ext uri="{FF2B5EF4-FFF2-40B4-BE49-F238E27FC236}">
                <a16:creationId xmlns:a16="http://schemas.microsoft.com/office/drawing/2014/main" id="{6062E5DD-5D79-409C-AE9D-CFCFA0CBB525}"/>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41765741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D4A59A92-EE34-4EB2-859D-C0352B3311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932" b="22326"/>
          <a:stretch/>
        </p:blipFill>
        <p:spPr>
          <a:xfrm>
            <a:off x="0" y="1092530"/>
            <a:ext cx="9906000" cy="4417318"/>
          </a:xfrm>
          <a:prstGeom prst="rect">
            <a:avLst/>
          </a:prstGeom>
        </p:spPr>
      </p:pic>
      <p:pic>
        <p:nvPicPr>
          <p:cNvPr id="12" name="Picture 11" descr="Shape&#10;&#10;Description automatically generated">
            <a:extLst>
              <a:ext uri="{FF2B5EF4-FFF2-40B4-BE49-F238E27FC236}">
                <a16:creationId xmlns:a16="http://schemas.microsoft.com/office/drawing/2014/main" id="{70E11978-846A-4019-9B1D-C9EFCF31353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17C31E5B-B8AE-4F16-857F-4E583AADF95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13" name="Text Placeholder 9">
            <a:extLst>
              <a:ext uri="{FF2B5EF4-FFF2-40B4-BE49-F238E27FC236}">
                <a16:creationId xmlns:a16="http://schemas.microsoft.com/office/drawing/2014/main" id="{13FB4D14-46AB-41A0-8E42-6BFC03FDAC30}"/>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05106CE2-C462-429B-929D-DDAF10F96D0E}"/>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40598B53-B259-477F-AAB4-DE31297B8E6E}"/>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0AA84EE7-B420-4180-8406-D3AC584496BE}"/>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1" name="Picture 10" descr="Icon&#10;&#10;Description automatically generated">
            <a:extLst>
              <a:ext uri="{FF2B5EF4-FFF2-40B4-BE49-F238E27FC236}">
                <a16:creationId xmlns:a16="http://schemas.microsoft.com/office/drawing/2014/main" id="{A47053D5-F54C-43E5-905F-B7251B7FBD1E}"/>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7" name="Picture 16">
            <a:extLst>
              <a:ext uri="{FF2B5EF4-FFF2-40B4-BE49-F238E27FC236}">
                <a16:creationId xmlns:a16="http://schemas.microsoft.com/office/drawing/2014/main" id="{7313A9D3-D560-4CE0-B33C-4D10615E6EB7}"/>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962348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2CAA75AA-66E9-4EF4-BCC3-304A823901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8" name="Picture 7">
            <a:extLst>
              <a:ext uri="{FF2B5EF4-FFF2-40B4-BE49-F238E27FC236}">
                <a16:creationId xmlns:a16="http://schemas.microsoft.com/office/drawing/2014/main" id="{68301574-48EA-41AD-AE33-BB02D491936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8076" b="52037"/>
          <a:stretch/>
        </p:blipFill>
        <p:spPr>
          <a:xfrm>
            <a:off x="0" y="0"/>
            <a:ext cx="5880100" cy="3289300"/>
          </a:xfrm>
          <a:prstGeom prst="rect">
            <a:avLst/>
          </a:prstGeom>
        </p:spPr>
      </p:pic>
      <p:pic>
        <p:nvPicPr>
          <p:cNvPr id="6" name="Picture 5" descr="Icon&#10;&#10;Description automatically generated">
            <a:extLst>
              <a:ext uri="{FF2B5EF4-FFF2-40B4-BE49-F238E27FC236}">
                <a16:creationId xmlns:a16="http://schemas.microsoft.com/office/drawing/2014/main" id="{14A96FF8-ABF9-4D83-B89D-4892903C404A}"/>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7" name="Picture 6">
            <a:extLst>
              <a:ext uri="{FF2B5EF4-FFF2-40B4-BE49-F238E27FC236}">
                <a16:creationId xmlns:a16="http://schemas.microsoft.com/office/drawing/2014/main" id="{C533A7A6-5C15-4227-9987-6C4D2DDB9375}"/>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18643774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pic>
        <p:nvPicPr>
          <p:cNvPr id="8" name="Picture 7" descr="Graphical user interface, text, application, email&#10;&#10;Description automatically generated">
            <a:extLst>
              <a:ext uri="{FF2B5EF4-FFF2-40B4-BE49-F238E27FC236}">
                <a16:creationId xmlns:a16="http://schemas.microsoft.com/office/drawing/2014/main" id="{4442471D-F458-4B25-95E9-6C9E7EF0F3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501" b="18437"/>
          <a:stretch/>
        </p:blipFill>
        <p:spPr>
          <a:xfrm>
            <a:off x="0" y="1131606"/>
            <a:ext cx="9906000" cy="4654787"/>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3D2A70E9-ABFB-429C-AFFA-AA0A0F4175C8}"/>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18E5EBED-0A28-4FE2-BC8C-9975034D6F28}"/>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8783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E492D500-C478-42C3-85A5-B0AB98E9DD9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6345" b="24762"/>
          <a:stretch/>
        </p:blipFill>
        <p:spPr>
          <a:xfrm>
            <a:off x="0" y="0"/>
            <a:ext cx="6044540" cy="5159829"/>
          </a:xfrm>
          <a:prstGeom prst="rect">
            <a:avLst/>
          </a:prstGeom>
        </p:spPr>
      </p:pic>
      <p:pic>
        <p:nvPicPr>
          <p:cNvPr id="5" name="Picture 4" descr="Icon&#10;&#10;Description automatically generated">
            <a:extLst>
              <a:ext uri="{FF2B5EF4-FFF2-40B4-BE49-F238E27FC236}">
                <a16:creationId xmlns:a16="http://schemas.microsoft.com/office/drawing/2014/main" id="{03EFADDC-0850-4F7F-A121-7CA472EF81D5}"/>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213003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F482D3EE-CB1F-41BA-B41D-3C62D25B0C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501" b="19544"/>
          <a:stretch/>
        </p:blipFill>
        <p:spPr>
          <a:xfrm>
            <a:off x="0" y="1131606"/>
            <a:ext cx="9906000" cy="4575584"/>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98241436-1AFE-4D4A-9B61-B931A6FDBAC3}"/>
              </a:ext>
            </a:extLst>
          </p:cNvPr>
          <p:cNvPicPr>
            <a:picLocks noChangeAspect="1"/>
          </p:cNvPicPr>
          <p:nvPr userDrawn="1"/>
        </p:nvPicPr>
        <p:blipFill>
          <a:blip r:embed="rId6"/>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4024D2C0-3072-4813-8AFE-F1F869C4F1E1}"/>
              </a:ext>
            </a:extLst>
          </p:cNvPr>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9025205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A6BABE69-6D44-4EBE-A2DF-9FB43BEF5C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815" b="18563"/>
          <a:stretch/>
        </p:blipFill>
        <p:spPr>
          <a:xfrm>
            <a:off x="0" y="1016000"/>
            <a:ext cx="9906000" cy="4766372"/>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8D50033F-6D5F-4A92-8928-A4DAD9300C40}"/>
              </a:ext>
            </a:extLst>
          </p:cNvPr>
          <p:cNvPicPr>
            <a:picLocks noChangeAspect="1"/>
          </p:cNvPicPr>
          <p:nvPr userDrawn="1"/>
        </p:nvPicPr>
        <p:blipFill>
          <a:blip r:embed="rId6"/>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0C57AB82-42D7-4EFF-9F0B-076FFD62699E}"/>
              </a:ext>
            </a:extLst>
          </p:cNvPr>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151593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9CBE7A8F-E5F7-4F26-87BE-1D075728BB3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9394"/>
          <a:stretch/>
        </p:blipFill>
        <p:spPr>
          <a:xfrm>
            <a:off x="0" y="1071748"/>
            <a:ext cx="9906000" cy="4648769"/>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8483439E-E997-4307-9B8A-9BD36A481051}"/>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F00F743D-6904-4434-9911-46BEC751BAE3}"/>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874964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EA01508D-7305-467D-82CC-EA825198F3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9232"/>
          <a:stretch/>
        </p:blipFill>
        <p:spPr>
          <a:xfrm>
            <a:off x="0" y="1071747"/>
            <a:ext cx="9906000" cy="4660307"/>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BC14DD1E-2FB2-424C-BCC2-93949650E44D}"/>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2612730E-6498-4887-9E6A-9DC1774D4724}"/>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715035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640E6E5D-632F-452F-BD25-6EA72DB194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8671"/>
          <a:stretch/>
        </p:blipFill>
        <p:spPr>
          <a:xfrm>
            <a:off x="-1" y="1071748"/>
            <a:ext cx="9905999" cy="4700473"/>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7FCB64D5-E90E-4968-8A7E-B155C42CBFD6}"/>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9699A843-4F97-4C9F-BB5D-32DA291E4552}"/>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3942362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pic>
        <p:nvPicPr>
          <p:cNvPr id="10" name="Picture 9" descr="Shape, arrow&#10;&#10;Description automatically generated">
            <a:extLst>
              <a:ext uri="{FF2B5EF4-FFF2-40B4-BE49-F238E27FC236}">
                <a16:creationId xmlns:a16="http://schemas.microsoft.com/office/drawing/2014/main" id="{EA27F06C-EC3F-4298-AA72-0AFE7374BF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12" name="Picture 11">
            <a:extLst>
              <a:ext uri="{FF2B5EF4-FFF2-40B4-BE49-F238E27FC236}">
                <a16:creationId xmlns:a16="http://schemas.microsoft.com/office/drawing/2014/main" id="{08182D1F-0F2B-4249-B457-EF2DB880E91F}"/>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979940" y="311118"/>
            <a:ext cx="618307" cy="645024"/>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9" name="Picture 8" descr="Icon&#10;&#10;Description automatically generated">
            <a:extLst>
              <a:ext uri="{FF2B5EF4-FFF2-40B4-BE49-F238E27FC236}">
                <a16:creationId xmlns:a16="http://schemas.microsoft.com/office/drawing/2014/main" id="{F582E4E4-2823-44BE-BF6F-618770383283}"/>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1" name="Picture 10">
            <a:extLst>
              <a:ext uri="{FF2B5EF4-FFF2-40B4-BE49-F238E27FC236}">
                <a16:creationId xmlns:a16="http://schemas.microsoft.com/office/drawing/2014/main" id="{9FD49F60-D8F0-4986-B137-92AC1D3C789C}"/>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6662002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id="{36CD9B5D-1971-4F36-AAF3-9B0C678F73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4133483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6_Custom Layout">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FF3E3474-150D-4697-B805-F09B927D5B5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2" y="-296334"/>
            <a:ext cx="10115842" cy="7154334"/>
          </a:xfrm>
          <a:prstGeom prst="rect">
            <a:avLst/>
          </a:prstGeom>
        </p:spPr>
      </p:pic>
      <p:pic>
        <p:nvPicPr>
          <p:cNvPr id="5" name="Picture 4" descr="Shape, arrow&#10;&#10;Description automatically generated with medium confidence">
            <a:extLst>
              <a:ext uri="{FF2B5EF4-FFF2-40B4-BE49-F238E27FC236}">
                <a16:creationId xmlns:a16="http://schemas.microsoft.com/office/drawing/2014/main" id="{71102206-F978-4709-B6F0-FFC5740F56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3732" b="84848"/>
          <a:stretch/>
        </p:blipFill>
        <p:spPr>
          <a:xfrm>
            <a:off x="0" y="0"/>
            <a:ext cx="3443844" cy="1039091"/>
          </a:xfrm>
          <a:prstGeom prst="rect">
            <a:avLst/>
          </a:prstGeom>
        </p:spPr>
      </p:pic>
      <p:sp>
        <p:nvSpPr>
          <p:cNvPr id="7" name="Content Placeholder 2">
            <a:extLst>
              <a:ext uri="{FF2B5EF4-FFF2-40B4-BE49-F238E27FC236}">
                <a16:creationId xmlns:a16="http://schemas.microsoft.com/office/drawing/2014/main" id="{085A6EBD-A0BB-4F54-A707-D47C2BD8B2E6}"/>
              </a:ext>
            </a:extLst>
          </p:cNvPr>
          <p:cNvSpPr>
            <a:spLocks noGrp="1"/>
          </p:cNvSpPr>
          <p:nvPr>
            <p:ph sz="half" idx="1"/>
          </p:nvPr>
        </p:nvSpPr>
        <p:spPr>
          <a:xfrm>
            <a:off x="297839" y="1133110"/>
            <a:ext cx="6007957" cy="5033228"/>
          </a:xfrm>
          <a:prstGeom prst="rect">
            <a:avLst/>
          </a:prstGeom>
        </p:spPr>
        <p:txBody>
          <a:bodyPr/>
          <a:lstStyle>
            <a:lvl1pPr>
              <a:defRPr sz="12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3498535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7C108C45-4E41-522C-2117-003B9A4D763E}"/>
              </a:ext>
            </a:extLst>
          </p:cNvPr>
          <p:cNvSpPr>
            <a:spLocks noGrp="1"/>
          </p:cNvSpPr>
          <p:nvPr>
            <p:ph type="pic" sz="quarter" idx="14" hasCustomPrompt="1"/>
          </p:nvPr>
        </p:nvSpPr>
        <p:spPr>
          <a:xfrm>
            <a:off x="3534142"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3" name="Picture Placeholder 7">
            <a:extLst>
              <a:ext uri="{FF2B5EF4-FFF2-40B4-BE49-F238E27FC236}">
                <a16:creationId xmlns:a16="http://schemas.microsoft.com/office/drawing/2014/main" id="{6F7920A8-5FD5-0C40-C3EB-E1544DA399F0}"/>
              </a:ext>
            </a:extLst>
          </p:cNvPr>
          <p:cNvSpPr>
            <a:spLocks noGrp="1"/>
          </p:cNvSpPr>
          <p:nvPr>
            <p:ph type="pic" sz="quarter" idx="15" hasCustomPrompt="1"/>
          </p:nvPr>
        </p:nvSpPr>
        <p:spPr>
          <a:xfrm>
            <a:off x="3534142"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4" name="Picture Placeholder 7">
            <a:extLst>
              <a:ext uri="{FF2B5EF4-FFF2-40B4-BE49-F238E27FC236}">
                <a16:creationId xmlns:a16="http://schemas.microsoft.com/office/drawing/2014/main" id="{F9D62722-3DDA-D6A7-4B1C-B98F4FB8423C}"/>
              </a:ext>
            </a:extLst>
          </p:cNvPr>
          <p:cNvSpPr>
            <a:spLocks noGrp="1"/>
          </p:cNvSpPr>
          <p:nvPr>
            <p:ph type="pic" sz="quarter" idx="16" hasCustomPrompt="1"/>
          </p:nvPr>
        </p:nvSpPr>
        <p:spPr>
          <a:xfrm>
            <a:off x="3534142"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5" name="Picture Placeholder 7">
            <a:extLst>
              <a:ext uri="{FF2B5EF4-FFF2-40B4-BE49-F238E27FC236}">
                <a16:creationId xmlns:a16="http://schemas.microsoft.com/office/drawing/2014/main" id="{CEE83854-AB7B-BAF2-337E-7DA5E903FFCC}"/>
              </a:ext>
            </a:extLst>
          </p:cNvPr>
          <p:cNvSpPr>
            <a:spLocks noGrp="1"/>
          </p:cNvSpPr>
          <p:nvPr>
            <p:ph type="pic" sz="quarter" idx="17" hasCustomPrompt="1"/>
          </p:nvPr>
        </p:nvSpPr>
        <p:spPr>
          <a:xfrm>
            <a:off x="6681791"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0" name="Picture Placeholder 7">
            <a:extLst>
              <a:ext uri="{FF2B5EF4-FFF2-40B4-BE49-F238E27FC236}">
                <a16:creationId xmlns:a16="http://schemas.microsoft.com/office/drawing/2014/main" id="{5BBFA238-3AF8-88F5-F3C8-944543C76EFA}"/>
              </a:ext>
            </a:extLst>
          </p:cNvPr>
          <p:cNvSpPr>
            <a:spLocks noGrp="1"/>
          </p:cNvSpPr>
          <p:nvPr>
            <p:ph type="pic" sz="quarter" idx="18" hasCustomPrompt="1"/>
          </p:nvPr>
        </p:nvSpPr>
        <p:spPr>
          <a:xfrm>
            <a:off x="6681791"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2" name="Picture Placeholder 7">
            <a:extLst>
              <a:ext uri="{FF2B5EF4-FFF2-40B4-BE49-F238E27FC236}">
                <a16:creationId xmlns:a16="http://schemas.microsoft.com/office/drawing/2014/main" id="{71D31B8E-3AE0-117B-427C-1FE505501546}"/>
              </a:ext>
            </a:extLst>
          </p:cNvPr>
          <p:cNvSpPr>
            <a:spLocks noGrp="1"/>
          </p:cNvSpPr>
          <p:nvPr>
            <p:ph type="pic" sz="quarter" idx="19" hasCustomPrompt="1"/>
          </p:nvPr>
        </p:nvSpPr>
        <p:spPr>
          <a:xfrm>
            <a:off x="6681791"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3" name="Text Placeholder 17">
            <a:extLst>
              <a:ext uri="{FF2B5EF4-FFF2-40B4-BE49-F238E27FC236}">
                <a16:creationId xmlns:a16="http://schemas.microsoft.com/office/drawing/2014/main" id="{EBE9AA17-4F21-EF49-26E0-BE09254B685B}"/>
              </a:ext>
            </a:extLst>
          </p:cNvPr>
          <p:cNvSpPr>
            <a:spLocks noGrp="1"/>
          </p:cNvSpPr>
          <p:nvPr>
            <p:ph type="body" sz="quarter" idx="20" hasCustomPrompt="1"/>
          </p:nvPr>
        </p:nvSpPr>
        <p:spPr>
          <a:xfrm>
            <a:off x="4337843" y="1939925"/>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14" name="Text Placeholder 17">
            <a:extLst>
              <a:ext uri="{FF2B5EF4-FFF2-40B4-BE49-F238E27FC236}">
                <a16:creationId xmlns:a16="http://schemas.microsoft.com/office/drawing/2014/main" id="{E4029AB3-C4D5-0728-2061-A752AEF335BE}"/>
              </a:ext>
            </a:extLst>
          </p:cNvPr>
          <p:cNvSpPr>
            <a:spLocks noGrp="1"/>
          </p:cNvSpPr>
          <p:nvPr>
            <p:ph type="body" sz="quarter" idx="21" hasCustomPrompt="1"/>
          </p:nvPr>
        </p:nvSpPr>
        <p:spPr>
          <a:xfrm>
            <a:off x="7497952" y="1947131"/>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15" name="Text Placeholder 17">
            <a:extLst>
              <a:ext uri="{FF2B5EF4-FFF2-40B4-BE49-F238E27FC236}">
                <a16:creationId xmlns:a16="http://schemas.microsoft.com/office/drawing/2014/main" id="{3591CA7A-84BE-368C-E55E-49BB729D6ACC}"/>
              </a:ext>
            </a:extLst>
          </p:cNvPr>
          <p:cNvSpPr>
            <a:spLocks noGrp="1"/>
          </p:cNvSpPr>
          <p:nvPr>
            <p:ph type="body" sz="quarter" idx="22" hasCustomPrompt="1"/>
          </p:nvPr>
        </p:nvSpPr>
        <p:spPr>
          <a:xfrm>
            <a:off x="4337843" y="3425762"/>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16" name="Text Placeholder 17">
            <a:extLst>
              <a:ext uri="{FF2B5EF4-FFF2-40B4-BE49-F238E27FC236}">
                <a16:creationId xmlns:a16="http://schemas.microsoft.com/office/drawing/2014/main" id="{7CA758AF-EAE8-9D7C-09AB-A0AF539FB79D}"/>
              </a:ext>
            </a:extLst>
          </p:cNvPr>
          <p:cNvSpPr>
            <a:spLocks noGrp="1"/>
          </p:cNvSpPr>
          <p:nvPr>
            <p:ph type="body" sz="quarter" idx="23" hasCustomPrompt="1"/>
          </p:nvPr>
        </p:nvSpPr>
        <p:spPr>
          <a:xfrm>
            <a:off x="7497952" y="3432968"/>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17" name="Text Placeholder 17">
            <a:extLst>
              <a:ext uri="{FF2B5EF4-FFF2-40B4-BE49-F238E27FC236}">
                <a16:creationId xmlns:a16="http://schemas.microsoft.com/office/drawing/2014/main" id="{A2B2D41C-96B2-8BF1-1C30-7DD8732DC5D4}"/>
              </a:ext>
            </a:extLst>
          </p:cNvPr>
          <p:cNvSpPr>
            <a:spLocks noGrp="1"/>
          </p:cNvSpPr>
          <p:nvPr>
            <p:ph type="body" sz="quarter" idx="24" hasCustomPrompt="1"/>
          </p:nvPr>
        </p:nvSpPr>
        <p:spPr>
          <a:xfrm>
            <a:off x="4337843" y="4911599"/>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18" name="Text Placeholder 17">
            <a:extLst>
              <a:ext uri="{FF2B5EF4-FFF2-40B4-BE49-F238E27FC236}">
                <a16:creationId xmlns:a16="http://schemas.microsoft.com/office/drawing/2014/main" id="{D979A275-C6BA-18CC-3E4E-6DA6A12092D0}"/>
              </a:ext>
            </a:extLst>
          </p:cNvPr>
          <p:cNvSpPr>
            <a:spLocks noGrp="1"/>
          </p:cNvSpPr>
          <p:nvPr>
            <p:ph type="body" sz="quarter" idx="25" hasCustomPrompt="1"/>
          </p:nvPr>
        </p:nvSpPr>
        <p:spPr>
          <a:xfrm>
            <a:off x="7497952" y="4918805"/>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19" name="Text Placeholder 24">
            <a:extLst>
              <a:ext uri="{FF2B5EF4-FFF2-40B4-BE49-F238E27FC236}">
                <a16:creationId xmlns:a16="http://schemas.microsoft.com/office/drawing/2014/main" id="{7C58B8D7-32F4-7ACC-5505-32A7A075F4AA}"/>
              </a:ext>
            </a:extLst>
          </p:cNvPr>
          <p:cNvSpPr>
            <a:spLocks noGrp="1"/>
          </p:cNvSpPr>
          <p:nvPr>
            <p:ph type="body" sz="quarter" idx="27" hasCustomPrompt="1"/>
          </p:nvPr>
        </p:nvSpPr>
        <p:spPr>
          <a:xfrm>
            <a:off x="4559063" y="2157412"/>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here</a:t>
            </a:r>
          </a:p>
        </p:txBody>
      </p:sp>
      <p:sp>
        <p:nvSpPr>
          <p:cNvPr id="20" name="Text Placeholder 24">
            <a:extLst>
              <a:ext uri="{FF2B5EF4-FFF2-40B4-BE49-F238E27FC236}">
                <a16:creationId xmlns:a16="http://schemas.microsoft.com/office/drawing/2014/main" id="{6D550D49-1D44-FF05-911F-B747E0BB471F}"/>
              </a:ext>
            </a:extLst>
          </p:cNvPr>
          <p:cNvSpPr>
            <a:spLocks noGrp="1"/>
          </p:cNvSpPr>
          <p:nvPr>
            <p:ph type="body" sz="quarter" idx="28" hasCustomPrompt="1"/>
          </p:nvPr>
        </p:nvSpPr>
        <p:spPr>
          <a:xfrm>
            <a:off x="7706712" y="2157412"/>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here</a:t>
            </a:r>
          </a:p>
        </p:txBody>
      </p:sp>
      <p:sp>
        <p:nvSpPr>
          <p:cNvPr id="21" name="Text Placeholder 24">
            <a:extLst>
              <a:ext uri="{FF2B5EF4-FFF2-40B4-BE49-F238E27FC236}">
                <a16:creationId xmlns:a16="http://schemas.microsoft.com/office/drawing/2014/main" id="{731F7271-CEAE-B482-B357-0D3E8603A67D}"/>
              </a:ext>
            </a:extLst>
          </p:cNvPr>
          <p:cNvSpPr>
            <a:spLocks noGrp="1"/>
          </p:cNvSpPr>
          <p:nvPr>
            <p:ph type="body" sz="quarter" idx="30" hasCustomPrompt="1"/>
          </p:nvPr>
        </p:nvSpPr>
        <p:spPr>
          <a:xfrm>
            <a:off x="4559063" y="3622799"/>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here</a:t>
            </a:r>
          </a:p>
        </p:txBody>
      </p:sp>
      <p:sp>
        <p:nvSpPr>
          <p:cNvPr id="22" name="Text Placeholder 24">
            <a:extLst>
              <a:ext uri="{FF2B5EF4-FFF2-40B4-BE49-F238E27FC236}">
                <a16:creationId xmlns:a16="http://schemas.microsoft.com/office/drawing/2014/main" id="{51A59F89-09AA-6345-F70E-8DD0CF8488A9}"/>
              </a:ext>
            </a:extLst>
          </p:cNvPr>
          <p:cNvSpPr>
            <a:spLocks noGrp="1"/>
          </p:cNvSpPr>
          <p:nvPr>
            <p:ph type="body" sz="quarter" idx="31" hasCustomPrompt="1"/>
          </p:nvPr>
        </p:nvSpPr>
        <p:spPr>
          <a:xfrm>
            <a:off x="7706712" y="3622799"/>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here</a:t>
            </a:r>
          </a:p>
        </p:txBody>
      </p:sp>
      <p:sp>
        <p:nvSpPr>
          <p:cNvPr id="23" name="Text Placeholder 24">
            <a:extLst>
              <a:ext uri="{FF2B5EF4-FFF2-40B4-BE49-F238E27FC236}">
                <a16:creationId xmlns:a16="http://schemas.microsoft.com/office/drawing/2014/main" id="{DC813500-5F18-3A2F-991F-229F486FE94E}"/>
              </a:ext>
            </a:extLst>
          </p:cNvPr>
          <p:cNvSpPr>
            <a:spLocks noGrp="1"/>
          </p:cNvSpPr>
          <p:nvPr>
            <p:ph type="body" sz="quarter" idx="33" hasCustomPrompt="1"/>
          </p:nvPr>
        </p:nvSpPr>
        <p:spPr>
          <a:xfrm>
            <a:off x="4559063"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here</a:t>
            </a:r>
          </a:p>
        </p:txBody>
      </p:sp>
      <p:sp>
        <p:nvSpPr>
          <p:cNvPr id="24" name="Text Placeholder 24">
            <a:extLst>
              <a:ext uri="{FF2B5EF4-FFF2-40B4-BE49-F238E27FC236}">
                <a16:creationId xmlns:a16="http://schemas.microsoft.com/office/drawing/2014/main" id="{D408374B-C11A-EFDF-65E3-525C184793FF}"/>
              </a:ext>
            </a:extLst>
          </p:cNvPr>
          <p:cNvSpPr>
            <a:spLocks noGrp="1"/>
          </p:cNvSpPr>
          <p:nvPr>
            <p:ph type="body" sz="quarter" idx="34" hasCustomPrompt="1"/>
          </p:nvPr>
        </p:nvSpPr>
        <p:spPr>
          <a:xfrm>
            <a:off x="7706712"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here</a:t>
            </a:r>
          </a:p>
        </p:txBody>
      </p:sp>
      <p:sp>
        <p:nvSpPr>
          <p:cNvPr id="25" name="Picture Placeholder 7">
            <a:extLst>
              <a:ext uri="{FF2B5EF4-FFF2-40B4-BE49-F238E27FC236}">
                <a16:creationId xmlns:a16="http://schemas.microsoft.com/office/drawing/2014/main" id="{91C8A679-138A-26B4-0BE2-B124A423EA8E}"/>
              </a:ext>
            </a:extLst>
          </p:cNvPr>
          <p:cNvSpPr>
            <a:spLocks noGrp="1"/>
          </p:cNvSpPr>
          <p:nvPr>
            <p:ph type="pic" sz="quarter" idx="35" hasCustomPrompt="1"/>
          </p:nvPr>
        </p:nvSpPr>
        <p:spPr>
          <a:xfrm>
            <a:off x="326895"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26" name="Picture Placeholder 7">
            <a:extLst>
              <a:ext uri="{FF2B5EF4-FFF2-40B4-BE49-F238E27FC236}">
                <a16:creationId xmlns:a16="http://schemas.microsoft.com/office/drawing/2014/main" id="{CCF48356-9746-5780-B4E0-A01404E60611}"/>
              </a:ext>
            </a:extLst>
          </p:cNvPr>
          <p:cNvSpPr>
            <a:spLocks noGrp="1"/>
          </p:cNvSpPr>
          <p:nvPr>
            <p:ph type="pic" sz="quarter" idx="36" hasCustomPrompt="1"/>
          </p:nvPr>
        </p:nvSpPr>
        <p:spPr>
          <a:xfrm>
            <a:off x="326895"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27" name="Picture Placeholder 7">
            <a:extLst>
              <a:ext uri="{FF2B5EF4-FFF2-40B4-BE49-F238E27FC236}">
                <a16:creationId xmlns:a16="http://schemas.microsoft.com/office/drawing/2014/main" id="{C5BAB0B3-0243-2A48-2455-C6132B706DDA}"/>
              </a:ext>
            </a:extLst>
          </p:cNvPr>
          <p:cNvSpPr>
            <a:spLocks noGrp="1"/>
          </p:cNvSpPr>
          <p:nvPr>
            <p:ph type="pic" sz="quarter" idx="37" hasCustomPrompt="1"/>
          </p:nvPr>
        </p:nvSpPr>
        <p:spPr>
          <a:xfrm>
            <a:off x="326895"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28" name="Text Placeholder 17">
            <a:extLst>
              <a:ext uri="{FF2B5EF4-FFF2-40B4-BE49-F238E27FC236}">
                <a16:creationId xmlns:a16="http://schemas.microsoft.com/office/drawing/2014/main" id="{8452CB77-3D78-0489-DFDC-B0DB61A5384E}"/>
              </a:ext>
            </a:extLst>
          </p:cNvPr>
          <p:cNvSpPr>
            <a:spLocks noGrp="1"/>
          </p:cNvSpPr>
          <p:nvPr>
            <p:ph type="body" sz="quarter" idx="38" hasCustomPrompt="1"/>
          </p:nvPr>
        </p:nvSpPr>
        <p:spPr>
          <a:xfrm>
            <a:off x="1130596" y="1939925"/>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9" name="Text Placeholder 17">
            <a:extLst>
              <a:ext uri="{FF2B5EF4-FFF2-40B4-BE49-F238E27FC236}">
                <a16:creationId xmlns:a16="http://schemas.microsoft.com/office/drawing/2014/main" id="{4ABF9D22-7302-DCD4-25B3-80EEBE3CD1C1}"/>
              </a:ext>
            </a:extLst>
          </p:cNvPr>
          <p:cNvSpPr>
            <a:spLocks noGrp="1"/>
          </p:cNvSpPr>
          <p:nvPr>
            <p:ph type="body" sz="quarter" idx="39" hasCustomPrompt="1"/>
          </p:nvPr>
        </p:nvSpPr>
        <p:spPr>
          <a:xfrm>
            <a:off x="1130596" y="3425762"/>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30" name="Text Placeholder 17">
            <a:extLst>
              <a:ext uri="{FF2B5EF4-FFF2-40B4-BE49-F238E27FC236}">
                <a16:creationId xmlns:a16="http://schemas.microsoft.com/office/drawing/2014/main" id="{22A06F4E-6405-1EAC-2815-03B406C26D66}"/>
              </a:ext>
            </a:extLst>
          </p:cNvPr>
          <p:cNvSpPr>
            <a:spLocks noGrp="1"/>
          </p:cNvSpPr>
          <p:nvPr>
            <p:ph type="body" sz="quarter" idx="40" hasCustomPrompt="1"/>
          </p:nvPr>
        </p:nvSpPr>
        <p:spPr>
          <a:xfrm>
            <a:off x="1130596" y="4911599"/>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31" name="Text Placeholder 24">
            <a:extLst>
              <a:ext uri="{FF2B5EF4-FFF2-40B4-BE49-F238E27FC236}">
                <a16:creationId xmlns:a16="http://schemas.microsoft.com/office/drawing/2014/main" id="{50B22368-71E1-20DF-6F42-39A3F316FF31}"/>
              </a:ext>
            </a:extLst>
          </p:cNvPr>
          <p:cNvSpPr>
            <a:spLocks noGrp="1"/>
          </p:cNvSpPr>
          <p:nvPr>
            <p:ph type="body" sz="quarter" idx="41" hasCustomPrompt="1"/>
          </p:nvPr>
        </p:nvSpPr>
        <p:spPr>
          <a:xfrm>
            <a:off x="1351816" y="2157412"/>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here</a:t>
            </a:r>
          </a:p>
        </p:txBody>
      </p:sp>
      <p:sp>
        <p:nvSpPr>
          <p:cNvPr id="32" name="Text Placeholder 24">
            <a:extLst>
              <a:ext uri="{FF2B5EF4-FFF2-40B4-BE49-F238E27FC236}">
                <a16:creationId xmlns:a16="http://schemas.microsoft.com/office/drawing/2014/main" id="{92BB5A1C-B046-8535-3AA8-927C2AC5CBFB}"/>
              </a:ext>
            </a:extLst>
          </p:cNvPr>
          <p:cNvSpPr>
            <a:spLocks noGrp="1"/>
          </p:cNvSpPr>
          <p:nvPr>
            <p:ph type="body" sz="quarter" idx="42" hasCustomPrompt="1"/>
          </p:nvPr>
        </p:nvSpPr>
        <p:spPr>
          <a:xfrm>
            <a:off x="1351816" y="3622799"/>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here</a:t>
            </a:r>
          </a:p>
        </p:txBody>
      </p:sp>
      <p:sp>
        <p:nvSpPr>
          <p:cNvPr id="33" name="Text Placeholder 24">
            <a:extLst>
              <a:ext uri="{FF2B5EF4-FFF2-40B4-BE49-F238E27FC236}">
                <a16:creationId xmlns:a16="http://schemas.microsoft.com/office/drawing/2014/main" id="{919F1567-A5B0-41B8-8B46-BB36FCD823F6}"/>
              </a:ext>
            </a:extLst>
          </p:cNvPr>
          <p:cNvSpPr>
            <a:spLocks noGrp="1"/>
          </p:cNvSpPr>
          <p:nvPr>
            <p:ph type="body" sz="quarter" idx="43" hasCustomPrompt="1"/>
          </p:nvPr>
        </p:nvSpPr>
        <p:spPr>
          <a:xfrm>
            <a:off x="1351816"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here</a:t>
            </a:r>
          </a:p>
        </p:txBody>
      </p:sp>
    </p:spTree>
    <p:extLst>
      <p:ext uri="{BB962C8B-B14F-4D97-AF65-F5344CB8AC3E}">
        <p14:creationId xmlns:p14="http://schemas.microsoft.com/office/powerpoint/2010/main" val="32719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CB627651-5EBD-4EA7-8F08-9A2475EE74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pic>
        <p:nvPicPr>
          <p:cNvPr id="6" name="Picture 5" descr="Calendar&#10;&#10;Description automatically generated with medium confidence">
            <a:extLst>
              <a:ext uri="{FF2B5EF4-FFF2-40B4-BE49-F238E27FC236}">
                <a16:creationId xmlns:a16="http://schemas.microsoft.com/office/drawing/2014/main" id="{DBEF55AC-30D3-4732-9F95-1233CE083CF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0231" b="79913"/>
          <a:stretch/>
        </p:blipFill>
        <p:spPr>
          <a:xfrm>
            <a:off x="0" y="0"/>
            <a:ext cx="3776353" cy="1377538"/>
          </a:xfrm>
          <a:prstGeom prst="rect">
            <a:avLst/>
          </a:prstGeom>
        </p:spPr>
      </p:pic>
      <p:pic>
        <p:nvPicPr>
          <p:cNvPr id="7" name="Picture 6" descr="Icon&#10;&#10;Description automatically generated">
            <a:extLst>
              <a:ext uri="{FF2B5EF4-FFF2-40B4-BE49-F238E27FC236}">
                <a16:creationId xmlns:a16="http://schemas.microsoft.com/office/drawing/2014/main" id="{EDE119E7-5400-46E1-BD96-0719DEB014B8}"/>
              </a:ext>
            </a:extLst>
          </p:cNvPr>
          <p:cNvPicPr>
            <a:picLocks noChangeAspect="1"/>
          </p:cNvPicPr>
          <p:nvPr userDrawn="1"/>
        </p:nvPicPr>
        <p:blipFill>
          <a:blip r:embed="rId4"/>
          <a:stretch>
            <a:fillRect/>
          </a:stretch>
        </p:blipFill>
        <p:spPr>
          <a:xfrm>
            <a:off x="8979907" y="317310"/>
            <a:ext cx="618304" cy="618304"/>
          </a:xfrm>
          <a:prstGeom prst="rect">
            <a:avLst/>
          </a:prstGeom>
        </p:spPr>
      </p:pic>
      <p:sp>
        <p:nvSpPr>
          <p:cNvPr id="5" name="Text Placeholder 5">
            <a:extLst>
              <a:ext uri="{FF2B5EF4-FFF2-40B4-BE49-F238E27FC236}">
                <a16:creationId xmlns:a16="http://schemas.microsoft.com/office/drawing/2014/main" id="{003A0041-1CB8-4A4F-A977-524408491016}"/>
              </a:ext>
            </a:extLst>
          </p:cNvPr>
          <p:cNvSpPr>
            <a:spLocks noGrp="1"/>
          </p:cNvSpPr>
          <p:nvPr>
            <p:ph type="body" sz="quarter" idx="12"/>
          </p:nvPr>
        </p:nvSpPr>
        <p:spPr>
          <a:xfrm>
            <a:off x="3841668" y="243805"/>
            <a:ext cx="4963886"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spTree>
    <p:extLst>
      <p:ext uri="{BB962C8B-B14F-4D97-AF65-F5344CB8AC3E}">
        <p14:creationId xmlns:p14="http://schemas.microsoft.com/office/powerpoint/2010/main" val="346471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9" name="Picture 8" descr="Timeline&#10;&#10;Description automatically generated with medium confidence">
            <a:extLst>
              <a:ext uri="{FF2B5EF4-FFF2-40B4-BE49-F238E27FC236}">
                <a16:creationId xmlns:a16="http://schemas.microsoft.com/office/drawing/2014/main" id="{EDFB2536-29EC-4645-A0D9-F066180E95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701" b="7778"/>
          <a:stretch/>
        </p:blipFill>
        <p:spPr>
          <a:xfrm>
            <a:off x="0" y="773723"/>
            <a:ext cx="9902743" cy="5544315"/>
          </a:xfrm>
          <a:prstGeom prst="rect">
            <a:avLst/>
          </a:prstGeom>
        </p:spPr>
      </p:pic>
      <p:pic>
        <p:nvPicPr>
          <p:cNvPr id="15" name="Picture 14" descr="Shape&#10;&#10;Description automatically generated">
            <a:extLst>
              <a:ext uri="{FF2B5EF4-FFF2-40B4-BE49-F238E27FC236}">
                <a16:creationId xmlns:a16="http://schemas.microsoft.com/office/drawing/2014/main" id="{A470A6BA-6CFA-492A-A076-DC2166CB30D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Timeline&#10;&#10;Description automatically generated with medium confidence">
            <a:extLst>
              <a:ext uri="{FF2B5EF4-FFF2-40B4-BE49-F238E27FC236}">
                <a16:creationId xmlns:a16="http://schemas.microsoft.com/office/drawing/2014/main" id="{F684484E-EA58-4406-A207-9C0ECD3566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299"/>
          <a:stretch/>
        </p:blipFill>
        <p:spPr>
          <a:xfrm>
            <a:off x="0" y="0"/>
            <a:ext cx="9495692" cy="1008185"/>
          </a:xfrm>
          <a:prstGeom prst="rect">
            <a:avLst/>
          </a:prstGeom>
        </p:spPr>
      </p:pic>
      <p:sp>
        <p:nvSpPr>
          <p:cNvPr id="10" name="Text Placeholder 2">
            <a:extLst>
              <a:ext uri="{FF2B5EF4-FFF2-40B4-BE49-F238E27FC236}">
                <a16:creationId xmlns:a16="http://schemas.microsoft.com/office/drawing/2014/main" id="{EBF7CD01-B280-4E89-8309-B1F3B93AB656}"/>
              </a:ext>
            </a:extLst>
          </p:cNvPr>
          <p:cNvSpPr>
            <a:spLocks noGrp="1"/>
          </p:cNvSpPr>
          <p:nvPr>
            <p:ph type="body" sz="quarter" idx="10" hasCustomPrompt="1"/>
          </p:nvPr>
        </p:nvSpPr>
        <p:spPr>
          <a:xfrm>
            <a:off x="495301" y="1574801"/>
            <a:ext cx="2595483" cy="1854199"/>
          </a:xfrm>
          <a:prstGeom prst="rect">
            <a:avLst/>
          </a:prstGeom>
        </p:spPr>
        <p:txBody>
          <a:bodyPr/>
          <a:lstStyle>
            <a:lvl1pPr marL="0" indent="0" algn="ctr">
              <a:buNone/>
              <a:defRPr sz="1200">
                <a:solidFill>
                  <a:schemeClr val="tx2"/>
                </a:solidFill>
              </a:defRPr>
            </a:lvl1pPr>
          </a:lstStyle>
          <a:p>
            <a:pPr lvl="0"/>
            <a:r>
              <a:rPr lang="en-GB"/>
              <a:t>Record here what your club has achieved so far. No matter how big or small, these successes will remind you of what your club does well.</a:t>
            </a:r>
          </a:p>
        </p:txBody>
      </p:sp>
      <p:sp>
        <p:nvSpPr>
          <p:cNvPr id="11" name="Text Placeholder 2">
            <a:extLst>
              <a:ext uri="{FF2B5EF4-FFF2-40B4-BE49-F238E27FC236}">
                <a16:creationId xmlns:a16="http://schemas.microsoft.com/office/drawing/2014/main" id="{7ABD2D35-FE7F-4404-B8A4-6F8205248825}"/>
              </a:ext>
            </a:extLst>
          </p:cNvPr>
          <p:cNvSpPr>
            <a:spLocks noGrp="1"/>
          </p:cNvSpPr>
          <p:nvPr>
            <p:ph type="body" sz="quarter" idx="11" hasCustomPrompt="1"/>
          </p:nvPr>
        </p:nvSpPr>
        <p:spPr>
          <a:xfrm>
            <a:off x="3655258" y="1574801"/>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Record here what your club has achieved so far. No matter how big or small, these successes will remind you of what your club does well.</a:t>
            </a:r>
          </a:p>
        </p:txBody>
      </p:sp>
      <p:sp>
        <p:nvSpPr>
          <p:cNvPr id="12" name="Text Placeholder 2">
            <a:extLst>
              <a:ext uri="{FF2B5EF4-FFF2-40B4-BE49-F238E27FC236}">
                <a16:creationId xmlns:a16="http://schemas.microsoft.com/office/drawing/2014/main" id="{08CDA7DE-C591-49FB-B0A7-A5D7470ACB5F}"/>
              </a:ext>
            </a:extLst>
          </p:cNvPr>
          <p:cNvSpPr>
            <a:spLocks noGrp="1"/>
          </p:cNvSpPr>
          <p:nvPr>
            <p:ph type="body" sz="quarter" idx="13" hasCustomPrompt="1"/>
          </p:nvPr>
        </p:nvSpPr>
        <p:spPr>
          <a:xfrm>
            <a:off x="6815216" y="1574800"/>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Record here what your club has achieved so far. No matter how big or small, these successes will remind you of what your club does well.</a:t>
            </a:r>
          </a:p>
        </p:txBody>
      </p:sp>
      <p:sp>
        <p:nvSpPr>
          <p:cNvPr id="13" name="Text Placeholder 2">
            <a:extLst>
              <a:ext uri="{FF2B5EF4-FFF2-40B4-BE49-F238E27FC236}">
                <a16:creationId xmlns:a16="http://schemas.microsoft.com/office/drawing/2014/main" id="{200EB5E5-B0CC-4310-8B0B-32686C8EC8A2}"/>
              </a:ext>
            </a:extLst>
          </p:cNvPr>
          <p:cNvSpPr>
            <a:spLocks noGrp="1"/>
          </p:cNvSpPr>
          <p:nvPr>
            <p:ph type="body" sz="quarter" idx="14" hasCustomPrompt="1"/>
          </p:nvPr>
        </p:nvSpPr>
        <p:spPr>
          <a:xfrm>
            <a:off x="524985" y="4258892"/>
            <a:ext cx="8852771" cy="1854199"/>
          </a:xfrm>
          <a:prstGeom prst="rect">
            <a:avLst/>
          </a:prstGeom>
        </p:spPr>
        <p:txBody>
          <a:bodyPr>
            <a:normAutofit/>
          </a:bodyPr>
          <a:lstStyle>
            <a:lvl1pPr marL="0" indent="0" algn="ctr">
              <a:buNone/>
              <a:defRPr sz="1200">
                <a:solidFill>
                  <a:schemeClr val="tx2"/>
                </a:solidFill>
              </a:defRPr>
            </a:lvl1pPr>
          </a:lstStyle>
          <a:p>
            <a:pPr lvl="0"/>
            <a:r>
              <a:rPr lang="en-GB"/>
              <a:t>What are the biggest ambitions for your club?</a:t>
            </a:r>
          </a:p>
          <a:p>
            <a:pPr lvl="0"/>
            <a:r>
              <a:rPr lang="en-GB"/>
              <a:t>They could include winning the league, creating a girls team, being more diverse, improving mental health, or ensuring people feel included.</a:t>
            </a:r>
          </a:p>
        </p:txBody>
      </p:sp>
      <p:pic>
        <p:nvPicPr>
          <p:cNvPr id="14" name="Picture 13" descr="Icon&#10;&#10;Description automatically generated">
            <a:extLst>
              <a:ext uri="{FF2B5EF4-FFF2-40B4-BE49-F238E27FC236}">
                <a16:creationId xmlns:a16="http://schemas.microsoft.com/office/drawing/2014/main" id="{A7B1B5FE-9D49-4169-875B-7648B03A3FC4}"/>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267798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id="{FA353C6B-BB44-45EE-B157-1A2AF364CE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155" b="7873"/>
          <a:stretch/>
        </p:blipFill>
        <p:spPr>
          <a:xfrm>
            <a:off x="-6514" y="1096927"/>
            <a:ext cx="9912514" cy="5224025"/>
          </a:xfrm>
          <a:prstGeom prst="rect">
            <a:avLst/>
          </a:prstGeom>
        </p:spPr>
      </p:pic>
      <p:pic>
        <p:nvPicPr>
          <p:cNvPr id="3" name="Picture 2" descr="A picture containing chart&#10;&#10;Description automatically generated">
            <a:extLst>
              <a:ext uri="{FF2B5EF4-FFF2-40B4-BE49-F238E27FC236}">
                <a16:creationId xmlns:a16="http://schemas.microsoft.com/office/drawing/2014/main" id="{9B6C1C0A-39F4-457A-9609-BD13969D31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7748" b="85300"/>
          <a:stretch/>
        </p:blipFill>
        <p:spPr>
          <a:xfrm>
            <a:off x="-3257" y="-1"/>
            <a:ext cx="5911231" cy="1008185"/>
          </a:xfrm>
          <a:prstGeom prst="rect">
            <a:avLst/>
          </a:prstGeom>
        </p:spPr>
      </p:pic>
      <p:sp>
        <p:nvSpPr>
          <p:cNvPr id="10" name="Text Placeholder 2">
            <a:extLst>
              <a:ext uri="{FF2B5EF4-FFF2-40B4-BE49-F238E27FC236}">
                <a16:creationId xmlns:a16="http://schemas.microsoft.com/office/drawing/2014/main" id="{EBF7CD01-B280-4E89-8309-B1F3B93AB656}"/>
              </a:ext>
            </a:extLst>
          </p:cNvPr>
          <p:cNvSpPr>
            <a:spLocks noGrp="1"/>
          </p:cNvSpPr>
          <p:nvPr>
            <p:ph type="body" sz="quarter" idx="10" hasCustomPrompt="1"/>
          </p:nvPr>
        </p:nvSpPr>
        <p:spPr>
          <a:xfrm>
            <a:off x="495301" y="1574801"/>
            <a:ext cx="2595483" cy="1854199"/>
          </a:xfrm>
          <a:prstGeom prst="rect">
            <a:avLst/>
          </a:prstGeom>
        </p:spPr>
        <p:txBody>
          <a:bodyPr/>
          <a:lstStyle>
            <a:lvl1pPr marL="0" indent="0" algn="ctr">
              <a:buNone/>
              <a:defRPr sz="1200">
                <a:solidFill>
                  <a:schemeClr val="tx2"/>
                </a:solidFill>
              </a:defRPr>
            </a:lvl1pPr>
          </a:lstStyle>
          <a:p>
            <a:pPr lvl="0"/>
            <a:r>
              <a:rPr lang="en-GB"/>
              <a:t>Top tip – Keep it simple, make it impactful and look to the future.</a:t>
            </a:r>
          </a:p>
        </p:txBody>
      </p:sp>
      <p:sp>
        <p:nvSpPr>
          <p:cNvPr id="11" name="Text Placeholder 2">
            <a:extLst>
              <a:ext uri="{FF2B5EF4-FFF2-40B4-BE49-F238E27FC236}">
                <a16:creationId xmlns:a16="http://schemas.microsoft.com/office/drawing/2014/main" id="{7ABD2D35-FE7F-4404-B8A4-6F8205248825}"/>
              </a:ext>
            </a:extLst>
          </p:cNvPr>
          <p:cNvSpPr>
            <a:spLocks noGrp="1"/>
          </p:cNvSpPr>
          <p:nvPr>
            <p:ph type="body" sz="quarter" idx="11" hasCustomPrompt="1"/>
          </p:nvPr>
        </p:nvSpPr>
        <p:spPr>
          <a:xfrm>
            <a:off x="3655258" y="1574801"/>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Top tip  - Who does your club represent now (e.g. Adult, Youth, Male, Female) but also what are your aspirations for the future?</a:t>
            </a:r>
          </a:p>
        </p:txBody>
      </p:sp>
      <p:sp>
        <p:nvSpPr>
          <p:cNvPr id="12" name="Text Placeholder 2">
            <a:extLst>
              <a:ext uri="{FF2B5EF4-FFF2-40B4-BE49-F238E27FC236}">
                <a16:creationId xmlns:a16="http://schemas.microsoft.com/office/drawing/2014/main" id="{08CDA7DE-C591-49FB-B0A7-A5D7470ACB5F}"/>
              </a:ext>
            </a:extLst>
          </p:cNvPr>
          <p:cNvSpPr>
            <a:spLocks noGrp="1"/>
          </p:cNvSpPr>
          <p:nvPr>
            <p:ph type="body" sz="quarter" idx="13" hasCustomPrompt="1"/>
          </p:nvPr>
        </p:nvSpPr>
        <p:spPr>
          <a:xfrm>
            <a:off x="6815216" y="1574800"/>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Top tip – How does your club </a:t>
            </a:r>
            <a:br>
              <a:rPr lang="en-GB"/>
            </a:br>
            <a:r>
              <a:rPr lang="en-GB"/>
              <a:t>like to play?</a:t>
            </a:r>
          </a:p>
        </p:txBody>
      </p:sp>
      <p:sp>
        <p:nvSpPr>
          <p:cNvPr id="13" name="Text Placeholder 2">
            <a:extLst>
              <a:ext uri="{FF2B5EF4-FFF2-40B4-BE49-F238E27FC236}">
                <a16:creationId xmlns:a16="http://schemas.microsoft.com/office/drawing/2014/main" id="{200EB5E5-B0CC-4310-8B0B-32686C8EC8A2}"/>
              </a:ext>
            </a:extLst>
          </p:cNvPr>
          <p:cNvSpPr>
            <a:spLocks noGrp="1"/>
          </p:cNvSpPr>
          <p:nvPr>
            <p:ph type="body" sz="quarter" idx="14" hasCustomPrompt="1"/>
          </p:nvPr>
        </p:nvSpPr>
        <p:spPr>
          <a:xfrm>
            <a:off x="524985" y="4258892"/>
            <a:ext cx="8852771" cy="1854199"/>
          </a:xfrm>
          <a:prstGeom prst="rect">
            <a:avLst/>
          </a:prstGeom>
        </p:spPr>
        <p:txBody>
          <a:bodyPr>
            <a:normAutofit/>
          </a:bodyPr>
          <a:lstStyle>
            <a:lvl1pPr marL="0" indent="0" algn="ctr">
              <a:buNone/>
              <a:defRPr sz="1200">
                <a:solidFill>
                  <a:schemeClr val="tx2"/>
                </a:solidFill>
              </a:defRPr>
            </a:lvl1pPr>
          </a:lstStyle>
          <a:p>
            <a:pPr lvl="0"/>
            <a:r>
              <a:rPr lang="en-GB"/>
              <a:t>Top tip – Identify what success looks like on- and off-pitch</a:t>
            </a:r>
          </a:p>
        </p:txBody>
      </p:sp>
      <p:pic>
        <p:nvPicPr>
          <p:cNvPr id="15" name="Picture 14" descr="Shape&#10;&#10;Description automatically generated">
            <a:extLst>
              <a:ext uri="{FF2B5EF4-FFF2-40B4-BE49-F238E27FC236}">
                <a16:creationId xmlns:a16="http://schemas.microsoft.com/office/drawing/2014/main" id="{A470A6BA-6CFA-492A-A076-DC2166CB30D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14" name="Picture 13" descr="Icon&#10;&#10;Description automatically generated">
            <a:extLst>
              <a:ext uri="{FF2B5EF4-FFF2-40B4-BE49-F238E27FC236}">
                <a16:creationId xmlns:a16="http://schemas.microsoft.com/office/drawing/2014/main" id="{4B96C3D5-DE4C-4450-B970-6ABE6EACE445}"/>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3462454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8" name="Picture 7">
            <a:extLst>
              <a:ext uri="{FF2B5EF4-FFF2-40B4-BE49-F238E27FC236}">
                <a16:creationId xmlns:a16="http://schemas.microsoft.com/office/drawing/2014/main" id="{775D0EBF-C27D-44CC-9A5D-5A3ADED9153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993925" y="318410"/>
            <a:ext cx="618306" cy="645023"/>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895642B0-2F1A-48FF-B4B6-B307A9750C1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6903" b="22944"/>
          <a:stretch/>
        </p:blipFill>
        <p:spPr>
          <a:xfrm>
            <a:off x="0" y="0"/>
            <a:ext cx="6941127" cy="5284519"/>
          </a:xfrm>
          <a:prstGeom prst="rect">
            <a:avLst/>
          </a:prstGeom>
        </p:spPr>
      </p:pic>
      <p:pic>
        <p:nvPicPr>
          <p:cNvPr id="7" name="Picture 6">
            <a:extLst>
              <a:ext uri="{FF2B5EF4-FFF2-40B4-BE49-F238E27FC236}">
                <a16:creationId xmlns:a16="http://schemas.microsoft.com/office/drawing/2014/main" id="{D0C9819E-48D4-404E-841A-5F581AED8B42}"/>
              </a:ext>
            </a:extLst>
          </p:cNvPr>
          <p:cNvPicPr>
            <a:picLocks noChangeAspect="1"/>
          </p:cNvPicPr>
          <p:nvPr userDrawn="1"/>
        </p:nvPicPr>
        <p:blipFill>
          <a:blip r:embed="rId5"/>
          <a:srcRect/>
          <a:stretch/>
        </p:blipFill>
        <p:spPr>
          <a:xfrm>
            <a:off x="8439578" y="319143"/>
            <a:ext cx="618305" cy="618305"/>
          </a:xfrm>
          <a:prstGeom prst="rect">
            <a:avLst/>
          </a:prstGeom>
        </p:spPr>
      </p:pic>
    </p:spTree>
    <p:extLst>
      <p:ext uri="{BB962C8B-B14F-4D97-AF65-F5344CB8AC3E}">
        <p14:creationId xmlns:p14="http://schemas.microsoft.com/office/powerpoint/2010/main" val="2905940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7" name="Picture 6" descr="Calendar&#10;&#10;Description automatically generated with low confidence">
            <a:extLst>
              <a:ext uri="{FF2B5EF4-FFF2-40B4-BE49-F238E27FC236}">
                <a16:creationId xmlns:a16="http://schemas.microsoft.com/office/drawing/2014/main" id="{10D817F2-2DC7-4A43-A29D-4F54AEDB0A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223" b="78442"/>
          <a:stretch/>
        </p:blipFill>
        <p:spPr>
          <a:xfrm>
            <a:off x="0" y="0"/>
            <a:ext cx="4536374" cy="1418974"/>
          </a:xfrm>
          <a:prstGeom prst="rect">
            <a:avLst/>
          </a:prstGeom>
        </p:spPr>
      </p:pic>
      <p:sp>
        <p:nvSpPr>
          <p:cNvPr id="8" name="Text Placeholder 11">
            <a:extLst>
              <a:ext uri="{FF2B5EF4-FFF2-40B4-BE49-F238E27FC236}">
                <a16:creationId xmlns:a16="http://schemas.microsoft.com/office/drawing/2014/main" id="{A9A28677-BE9D-4C5A-B3F4-E1005D5FEE96}"/>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6" name="Picture 5">
            <a:extLst>
              <a:ext uri="{FF2B5EF4-FFF2-40B4-BE49-F238E27FC236}">
                <a16:creationId xmlns:a16="http://schemas.microsoft.com/office/drawing/2014/main" id="{2EABA89F-1304-47A4-97A6-1DD392C109CE}"/>
              </a:ext>
            </a:extLst>
          </p:cNvPr>
          <p:cNvPicPr>
            <a:picLocks noChangeAspect="1"/>
          </p:cNvPicPr>
          <p:nvPr userDrawn="1"/>
        </p:nvPicPr>
        <p:blipFill>
          <a:blip r:embed="rId3"/>
          <a:srcRect/>
          <a:stretch/>
        </p:blipFill>
        <p:spPr>
          <a:xfrm>
            <a:off x="8979906" y="319143"/>
            <a:ext cx="618305" cy="618305"/>
          </a:xfrm>
          <a:prstGeom prst="rect">
            <a:avLst/>
          </a:prstGeom>
        </p:spPr>
      </p:pic>
      <p:sp>
        <p:nvSpPr>
          <p:cNvPr id="10" name="Text Placeholder 5">
            <a:extLst>
              <a:ext uri="{FF2B5EF4-FFF2-40B4-BE49-F238E27FC236}">
                <a16:creationId xmlns:a16="http://schemas.microsoft.com/office/drawing/2014/main" id="{A05452FC-7600-42EC-886D-87A15B806F77}"/>
              </a:ext>
            </a:extLst>
          </p:cNvPr>
          <p:cNvSpPr>
            <a:spLocks noGrp="1"/>
          </p:cNvSpPr>
          <p:nvPr>
            <p:ph type="body" sz="quarter" idx="12"/>
          </p:nvPr>
        </p:nvSpPr>
        <p:spPr>
          <a:xfrm>
            <a:off x="4732317" y="243805"/>
            <a:ext cx="418605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11" name="Picture 10" descr="Shape&#10;&#10;Description automatically generated">
            <a:extLst>
              <a:ext uri="{FF2B5EF4-FFF2-40B4-BE49-F238E27FC236}">
                <a16:creationId xmlns:a16="http://schemas.microsoft.com/office/drawing/2014/main" id="{E84A1D9C-3EBB-4EA9-A970-A069F788302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141473530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endParaRPr lang="en-US"/>
          </a:p>
        </p:txBody>
      </p:sp>
    </p:spTree>
    <p:extLst>
      <p:ext uri="{BB962C8B-B14F-4D97-AF65-F5344CB8AC3E}">
        <p14:creationId xmlns:p14="http://schemas.microsoft.com/office/powerpoint/2010/main" val="4114196524"/>
      </p:ext>
    </p:extLst>
  </p:cSld>
  <p:clrMap bg1="lt1" tx1="dk1" bg2="lt2" tx2="dk2" accent1="accent1" accent2="accent2" accent3="accent3" accent4="accent4" accent5="accent5" accent6="accent6" hlink="hlink" folHlink="folHlink"/>
  <p:sldLayoutIdLst>
    <p:sldLayoutId id="2147483661" r:id="rId1"/>
    <p:sldLayoutId id="2147483797" r:id="rId2"/>
    <p:sldLayoutId id="2147483669" r:id="rId3"/>
    <p:sldLayoutId id="2147483744" r:id="rId4"/>
    <p:sldLayoutId id="2147483667" r:id="rId5"/>
    <p:sldLayoutId id="2147483673" r:id="rId6"/>
    <p:sldLayoutId id="2147483781" r:id="rId7"/>
    <p:sldLayoutId id="2147483782" r:id="rId8"/>
    <p:sldLayoutId id="2147483783" r:id="rId9"/>
    <p:sldLayoutId id="2147483784" r:id="rId10"/>
    <p:sldLayoutId id="2147483721" r:id="rId11"/>
    <p:sldLayoutId id="2147483722" r:id="rId12"/>
    <p:sldLayoutId id="2147483795" r:id="rId13"/>
    <p:sldLayoutId id="2147483723" r:id="rId14"/>
    <p:sldLayoutId id="2147483724" r:id="rId15"/>
    <p:sldLayoutId id="2147483794" r:id="rId16"/>
    <p:sldLayoutId id="2147483786" r:id="rId17"/>
    <p:sldLayoutId id="2147483787" r:id="rId18"/>
    <p:sldLayoutId id="2147483704" r:id="rId19"/>
    <p:sldLayoutId id="2147483788" r:id="rId20"/>
    <p:sldLayoutId id="2147483707" r:id="rId21"/>
    <p:sldLayoutId id="2147483708" r:id="rId22"/>
    <p:sldLayoutId id="2147483710" r:id="rId23"/>
    <p:sldLayoutId id="2147483789" r:id="rId24"/>
    <p:sldLayoutId id="2147483790" r:id="rId25"/>
    <p:sldLayoutId id="2147483791" r:id="rId26"/>
    <p:sldLayoutId id="2147483688" r:id="rId27"/>
    <p:sldLayoutId id="2147483716" r:id="rId28"/>
    <p:sldLayoutId id="2147483715" r:id="rId29"/>
    <p:sldLayoutId id="2147483792" r:id="rId30"/>
    <p:sldLayoutId id="2147483793" r:id="rId31"/>
    <p:sldLayoutId id="2147483675" r:id="rId32"/>
    <p:sldLayoutId id="2147483676" r:id="rId33"/>
    <p:sldLayoutId id="2147483736" r:id="rId34"/>
    <p:sldLayoutId id="2147483760" r:id="rId35"/>
    <p:sldLayoutId id="2147483761" r:id="rId36"/>
    <p:sldLayoutId id="2147483762" r:id="rId37"/>
    <p:sldLayoutId id="2147483738" r:id="rId38"/>
    <p:sldLayoutId id="2147483739" r:id="rId39"/>
    <p:sldLayoutId id="2147483777" r:id="rId40"/>
    <p:sldLayoutId id="2147483778" r:id="rId41"/>
    <p:sldLayoutId id="2147483763" r:id="rId42"/>
    <p:sldLayoutId id="2147483779" r:id="rId43"/>
    <p:sldLayoutId id="2147483780" r:id="rId44"/>
    <p:sldLayoutId id="2147483741" r:id="rId45"/>
    <p:sldLayoutId id="2147483705" r:id="rId46"/>
    <p:sldLayoutId id="2147483796" r:id="rId47"/>
    <p:sldLayoutId id="2147483798" r:id="rId4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footballfoundation.org.uk/" TargetMode="External"/><Relationship Id="rId3" Type="http://schemas.openxmlformats.org/officeDocument/2006/relationships/hyperlink" Target="https://www.englandfootball.com/run/leagues-and-clubs/england-football-accreditation" TargetMode="External"/><Relationship Id="rId7" Type="http://schemas.openxmlformats.org/officeDocument/2006/relationships/hyperlink" Target="https://www.englandfootball.com/explore/county-football-associations" TargetMode="External"/><Relationship Id="rId2" Type="http://schemas.openxmlformats.org/officeDocument/2006/relationships/hyperlink" Target="https://www.englandfootball.com/run/leagues-and-clubs" TargetMode="External"/><Relationship Id="rId1" Type="http://schemas.openxmlformats.org/officeDocument/2006/relationships/slideLayout" Target="../slideLayouts/slideLayout47.xml"/><Relationship Id="rId6" Type="http://schemas.openxmlformats.org/officeDocument/2006/relationships/hyperlink" Target="https://the-fa.com/clubstructuresguide" TargetMode="External"/><Relationship Id="rId11" Type="http://schemas.openxmlformats.org/officeDocument/2006/relationships/hyperlink" Target="https://www.sportengland.org/how-we-can-help/our-funds" TargetMode="External"/><Relationship Id="rId5" Type="http://schemas.openxmlformats.org/officeDocument/2006/relationships/hyperlink" Target="https://learn.englandfootball.com/" TargetMode="External"/><Relationship Id="rId10" Type="http://schemas.openxmlformats.org/officeDocument/2006/relationships/hyperlink" Target="https://www.sportengland.org/" TargetMode="External"/><Relationship Id="rId4" Type="http://schemas.openxmlformats.org/officeDocument/2006/relationships/hyperlink" Target="https://www.youtube.com/c/thegrassrootsfootballhub" TargetMode="External"/><Relationship Id="rId9" Type="http://schemas.openxmlformats.org/officeDocument/2006/relationships/hyperlink" Target="https://footballfoundation.org.uk/local-plan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channel/UCU5fNYzVSSBzzPS_flutLdQ"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c/thegrassrootsfootballhub"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c/thegrassrootsfootballhub"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hyperlink" Target="https://we.tl/t-6JOCbRps5r"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31423B8-B536-458F-8B38-40DF8B565305}"/>
              </a:ext>
            </a:extLst>
          </p:cNvPr>
          <p:cNvSpPr>
            <a:spLocks noGrp="1"/>
          </p:cNvSpPr>
          <p:nvPr>
            <p:ph type="subTitle" idx="1"/>
          </p:nvPr>
        </p:nvSpPr>
        <p:spPr/>
        <p:txBody>
          <a:bodyPr/>
          <a:lstStyle/>
          <a:p>
            <a:r>
              <a:rPr lang="en-GB" dirty="0">
                <a:highlight>
                  <a:srgbClr val="FFFF00"/>
                </a:highlight>
              </a:rPr>
              <a:t>INSERT SEASON</a:t>
            </a:r>
          </a:p>
        </p:txBody>
      </p:sp>
      <p:sp>
        <p:nvSpPr>
          <p:cNvPr id="7" name="Text Placeholder 6">
            <a:extLst>
              <a:ext uri="{FF2B5EF4-FFF2-40B4-BE49-F238E27FC236}">
                <a16:creationId xmlns:a16="http://schemas.microsoft.com/office/drawing/2014/main" id="{FFE7C1D6-694C-44E9-A06D-B28A557CC6C9}"/>
              </a:ext>
            </a:extLst>
          </p:cNvPr>
          <p:cNvSpPr>
            <a:spLocks noGrp="1"/>
          </p:cNvSpPr>
          <p:nvPr>
            <p:ph type="body" sz="quarter" idx="11"/>
          </p:nvPr>
        </p:nvSpPr>
        <p:spPr/>
        <p:txBody>
          <a:bodyPr/>
          <a:lstStyle/>
          <a:p>
            <a:pPr marL="0" indent="0">
              <a:buNone/>
            </a:pPr>
            <a:r>
              <a:rPr lang="en-GB" dirty="0">
                <a:highlight>
                  <a:srgbClr val="FFFF00"/>
                </a:highlight>
              </a:rPr>
              <a:t>INSERT CLUB NAME</a:t>
            </a:r>
          </a:p>
        </p:txBody>
      </p:sp>
      <p:sp>
        <p:nvSpPr>
          <p:cNvPr id="2" name="Picture Placeholder 1">
            <a:extLst>
              <a:ext uri="{FF2B5EF4-FFF2-40B4-BE49-F238E27FC236}">
                <a16:creationId xmlns:a16="http://schemas.microsoft.com/office/drawing/2014/main" id="{77B6AD38-BFE0-3AC9-3DF2-ADE3BADB54B7}"/>
              </a:ext>
            </a:extLst>
          </p:cNvPr>
          <p:cNvSpPr>
            <a:spLocks noGrp="1"/>
          </p:cNvSpPr>
          <p:nvPr>
            <p:ph type="pic" sz="quarter" idx="10"/>
          </p:nvPr>
        </p:nvSpPr>
        <p:spPr/>
        <p:txBody>
          <a:bodyPr/>
          <a:lstStyle/>
          <a:p>
            <a:endParaRPr lang="en-GB"/>
          </a:p>
        </p:txBody>
      </p:sp>
    </p:spTree>
    <p:extLst>
      <p:ext uri="{BB962C8B-B14F-4D97-AF65-F5344CB8AC3E}">
        <p14:creationId xmlns:p14="http://schemas.microsoft.com/office/powerpoint/2010/main" val="3598514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8CC894-6DD3-430B-8871-8F7AC42F7765}"/>
              </a:ext>
            </a:extLst>
          </p:cNvPr>
          <p:cNvSpPr>
            <a:spLocks noGrp="1"/>
          </p:cNvSpPr>
          <p:nvPr>
            <p:ph sz="half" idx="1"/>
          </p:nvPr>
        </p:nvSpPr>
        <p:spPr>
          <a:xfrm>
            <a:off x="297840" y="1133110"/>
            <a:ext cx="3037032" cy="5033228"/>
          </a:xfrm>
        </p:spPr>
        <p:txBody>
          <a:bodyPr>
            <a:normAutofit/>
          </a:bodyPr>
          <a:lstStyle/>
          <a:p>
            <a:r>
              <a:rPr lang="en-GB" b="1">
                <a:solidFill>
                  <a:schemeClr val="tx1"/>
                </a:solidFill>
              </a:rPr>
              <a:t>England Football Resources</a:t>
            </a:r>
            <a:endParaRPr lang="en-GB" b="1">
              <a:solidFill>
                <a:schemeClr val="tx1"/>
              </a:solidFill>
              <a:hlinkClick r:id="rId2">
                <a:extLst>
                  <a:ext uri="{A12FA001-AC4F-418D-AE19-62706E023703}">
                    <ahyp:hlinkClr xmlns:ahyp="http://schemas.microsoft.com/office/drawing/2018/hyperlinkcolor" val="tx"/>
                  </a:ext>
                </a:extLst>
              </a:hlinkClick>
            </a:endParaRPr>
          </a:p>
          <a:p>
            <a:r>
              <a:rPr lang="en-GB">
                <a:hlinkClick r:id="rId2">
                  <a:extLst>
                    <a:ext uri="{A12FA001-AC4F-418D-AE19-62706E023703}">
                      <ahyp:hlinkClr xmlns:ahyp="http://schemas.microsoft.com/office/drawing/2018/hyperlinkcolor" val="tx"/>
                    </a:ext>
                  </a:extLst>
                </a:hlinkClick>
              </a:rPr>
              <a:t>England Football – Leagues &amp; Clubs</a:t>
            </a:r>
            <a:endParaRPr lang="en-GB"/>
          </a:p>
          <a:p>
            <a:r>
              <a:rPr lang="en-GB">
                <a:hlinkClick r:id="rId3">
                  <a:extLst>
                    <a:ext uri="{A12FA001-AC4F-418D-AE19-62706E023703}">
                      <ahyp:hlinkClr xmlns:ahyp="http://schemas.microsoft.com/office/drawing/2018/hyperlinkcolor" val="tx"/>
                    </a:ext>
                  </a:extLst>
                </a:hlinkClick>
              </a:rPr>
              <a:t>England Football Accreditation</a:t>
            </a:r>
            <a:endParaRPr lang="en-GB"/>
          </a:p>
          <a:p>
            <a:endParaRPr lang="en-GB">
              <a:solidFill>
                <a:schemeClr val="tx1"/>
              </a:solidFill>
            </a:endParaRPr>
          </a:p>
          <a:p>
            <a:r>
              <a:rPr lang="en-GB" b="1">
                <a:solidFill>
                  <a:schemeClr val="tx1"/>
                </a:solidFill>
              </a:rPr>
              <a:t>Club Learning Opportunities</a:t>
            </a:r>
          </a:p>
          <a:p>
            <a:r>
              <a:rPr lang="en-GB">
                <a:hlinkClick r:id="rId4">
                  <a:extLst>
                    <a:ext uri="{A12FA001-AC4F-418D-AE19-62706E023703}">
                      <ahyp:hlinkClr xmlns:ahyp="http://schemas.microsoft.com/office/drawing/2018/hyperlinkcolor" val="tx"/>
                    </a:ext>
                  </a:extLst>
                </a:hlinkClick>
              </a:rPr>
              <a:t>YouTube - The League and Club Hub</a:t>
            </a:r>
            <a:endParaRPr lang="en-GB"/>
          </a:p>
          <a:p>
            <a:r>
              <a:rPr lang="en-GB">
                <a:hlinkClick r:id="rId5"/>
              </a:rPr>
              <a:t>England Football Learning</a:t>
            </a:r>
            <a:endParaRPr lang="en-GB"/>
          </a:p>
          <a:p>
            <a:endParaRPr lang="en-GB">
              <a:solidFill>
                <a:schemeClr val="tx1"/>
              </a:solidFill>
            </a:endParaRPr>
          </a:p>
          <a:p>
            <a:r>
              <a:rPr lang="en-GB" b="1">
                <a:solidFill>
                  <a:schemeClr val="tx1"/>
                </a:solidFill>
              </a:rPr>
              <a:t>Club Resources</a:t>
            </a:r>
            <a:endParaRPr lang="en-GB" b="1">
              <a:solidFill>
                <a:schemeClr val="tx1"/>
              </a:solidFill>
              <a:hlinkClick r:id="rId6">
                <a:extLst>
                  <a:ext uri="{A12FA001-AC4F-418D-AE19-62706E023703}">
                    <ahyp:hlinkClr xmlns:ahyp="http://schemas.microsoft.com/office/drawing/2018/hyperlinkcolor" val="tx"/>
                  </a:ext>
                </a:extLst>
              </a:hlinkClick>
            </a:endParaRPr>
          </a:p>
          <a:p>
            <a:r>
              <a:rPr lang="en-GB">
                <a:hlinkClick r:id="rId6">
                  <a:extLst>
                    <a:ext uri="{A12FA001-AC4F-418D-AE19-62706E023703}">
                      <ahyp:hlinkClr xmlns:ahyp="http://schemas.microsoft.com/office/drawing/2018/hyperlinkcolor" val="tx"/>
                    </a:ext>
                  </a:extLst>
                </a:hlinkClick>
              </a:rPr>
              <a:t>Club Structures Guide</a:t>
            </a:r>
            <a:endParaRPr lang="en-GB"/>
          </a:p>
          <a:p>
            <a:r>
              <a:rPr lang="en-GB">
                <a:hlinkClick r:id="rId7">
                  <a:extLst>
                    <a:ext uri="{A12FA001-AC4F-418D-AE19-62706E023703}">
                      <ahyp:hlinkClr xmlns:ahyp="http://schemas.microsoft.com/office/drawing/2018/hyperlinkcolor" val="tx"/>
                    </a:ext>
                  </a:extLst>
                </a:hlinkClick>
              </a:rPr>
              <a:t>Contact details for County FAs</a:t>
            </a:r>
            <a:endParaRPr lang="en-GB"/>
          </a:p>
          <a:p>
            <a:endParaRPr lang="en-GB"/>
          </a:p>
          <a:p>
            <a:r>
              <a:rPr lang="en-GB" b="1">
                <a:solidFill>
                  <a:schemeClr val="tx1"/>
                </a:solidFill>
              </a:rPr>
              <a:t>Other Grassroots Support</a:t>
            </a:r>
          </a:p>
          <a:p>
            <a:r>
              <a:rPr lang="en-GB">
                <a:hlinkClick r:id="rId8">
                  <a:extLst>
                    <a:ext uri="{A12FA001-AC4F-418D-AE19-62706E023703}">
                      <ahyp:hlinkClr xmlns:ahyp="http://schemas.microsoft.com/office/drawing/2018/hyperlinkcolor" val="tx"/>
                    </a:ext>
                  </a:extLst>
                </a:hlinkClick>
              </a:rPr>
              <a:t>Football Foundation</a:t>
            </a:r>
            <a:endParaRPr lang="en-GB"/>
          </a:p>
          <a:p>
            <a:r>
              <a:rPr lang="en-GB">
                <a:hlinkClick r:id="rId9">
                  <a:extLst>
                    <a:ext uri="{A12FA001-AC4F-418D-AE19-62706E023703}">
                      <ahyp:hlinkClr xmlns:ahyp="http://schemas.microsoft.com/office/drawing/2018/hyperlinkcolor" val="tx"/>
                    </a:ext>
                  </a:extLst>
                </a:hlinkClick>
              </a:rPr>
              <a:t>Football Foundation – Local Plans</a:t>
            </a:r>
            <a:endParaRPr lang="en-GB"/>
          </a:p>
          <a:p>
            <a:r>
              <a:rPr lang="en-GB">
                <a:hlinkClick r:id="rId10">
                  <a:extLst>
                    <a:ext uri="{A12FA001-AC4F-418D-AE19-62706E023703}">
                      <ahyp:hlinkClr xmlns:ahyp="http://schemas.microsoft.com/office/drawing/2018/hyperlinkcolor" val="tx"/>
                    </a:ext>
                  </a:extLst>
                </a:hlinkClick>
              </a:rPr>
              <a:t>Sport England</a:t>
            </a:r>
            <a:endParaRPr lang="en-GB"/>
          </a:p>
          <a:p>
            <a:r>
              <a:rPr lang="en-GB">
                <a:hlinkClick r:id="rId11">
                  <a:extLst>
                    <a:ext uri="{A12FA001-AC4F-418D-AE19-62706E023703}">
                      <ahyp:hlinkClr xmlns:ahyp="http://schemas.microsoft.com/office/drawing/2018/hyperlinkcolor" val="tx"/>
                    </a:ext>
                  </a:extLst>
                </a:hlinkClick>
              </a:rPr>
              <a:t>Sport England – Funding</a:t>
            </a:r>
            <a:endParaRPr lang="en-GB"/>
          </a:p>
        </p:txBody>
      </p:sp>
    </p:spTree>
    <p:extLst>
      <p:ext uri="{BB962C8B-B14F-4D97-AF65-F5344CB8AC3E}">
        <p14:creationId xmlns:p14="http://schemas.microsoft.com/office/powerpoint/2010/main" val="1713652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t="-1000" b="-1000"/>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81A7CF-3BAE-4F35-87AE-79E45D888739}"/>
              </a:ext>
            </a:extLst>
          </p:cNvPr>
          <p:cNvSpPr>
            <a:spLocks noGrp="1"/>
          </p:cNvSpPr>
          <p:nvPr>
            <p:ph type="body" sz="quarter" idx="4294967295"/>
          </p:nvPr>
        </p:nvSpPr>
        <p:spPr>
          <a:xfrm>
            <a:off x="341383" y="276226"/>
            <a:ext cx="5005387" cy="361950"/>
          </a:xfrm>
        </p:spPr>
        <p:txBody>
          <a:bodyPr/>
          <a:lstStyle/>
          <a:p>
            <a:r>
              <a:rPr lang="en-GB" dirty="0">
                <a:highlight>
                  <a:srgbClr val="FFFF00"/>
                </a:highlight>
              </a:rPr>
              <a:t>INSERT CLUB NAME</a:t>
            </a:r>
          </a:p>
        </p:txBody>
      </p:sp>
      <p:sp>
        <p:nvSpPr>
          <p:cNvPr id="9" name="TextBox 8">
            <a:extLst>
              <a:ext uri="{FF2B5EF4-FFF2-40B4-BE49-F238E27FC236}">
                <a16:creationId xmlns:a16="http://schemas.microsoft.com/office/drawing/2014/main" id="{357FC223-48E3-471F-22CD-A36B9E3B4FC5}"/>
              </a:ext>
            </a:extLst>
          </p:cNvPr>
          <p:cNvSpPr txBox="1">
            <a:spLocks noChangeAspect="1"/>
          </p:cNvSpPr>
          <p:nvPr/>
        </p:nvSpPr>
        <p:spPr>
          <a:xfrm>
            <a:off x="5561105" y="2997709"/>
            <a:ext cx="3359426" cy="307777"/>
          </a:xfrm>
          <a:prstGeom prst="rect">
            <a:avLst/>
          </a:prstGeom>
          <a:noFill/>
        </p:spPr>
        <p:txBody>
          <a:bodyPr wrap="square" rtlCol="0">
            <a:noAutofit/>
          </a:bodyPr>
          <a:lstStyle/>
          <a:p>
            <a:r>
              <a:rPr lang="en-US" sz="1200">
                <a:solidFill>
                  <a:schemeClr val="tx1"/>
                </a:solidFill>
                <a:latin typeface="FS Dillon Medium" panose="02000606030000020004" pitchFamily="50" charset="0"/>
                <a:hlinkClick r:id="rId3">
                  <a:extLst>
                    <a:ext uri="{A12FA001-AC4F-418D-AE19-62706E023703}">
                      <ahyp:hlinkClr xmlns:ahyp="http://schemas.microsoft.com/office/drawing/2018/hyperlinkcolor" val="tx"/>
                    </a:ext>
                  </a:extLst>
                </a:hlinkClick>
              </a:rPr>
              <a:t>The Leagues and Clubs YouTube Hub.</a:t>
            </a:r>
            <a:endParaRPr lang="en-US" sz="1200">
              <a:solidFill>
                <a:schemeClr val="tx1"/>
              </a:solidFill>
              <a:latin typeface="FS Dillon Medium" panose="02000606030000020004" pitchFamily="50" charset="0"/>
            </a:endParaRPr>
          </a:p>
        </p:txBody>
      </p:sp>
    </p:spTree>
    <p:extLst>
      <p:ext uri="{BB962C8B-B14F-4D97-AF65-F5344CB8AC3E}">
        <p14:creationId xmlns:p14="http://schemas.microsoft.com/office/powerpoint/2010/main" val="578701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367E155C-6DB4-4CBA-BC5B-8D37934C3ED0}"/>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A415A69D-ABF5-4BDF-BC9C-8700D02AEF4E}"/>
              </a:ext>
            </a:extLst>
          </p:cNvPr>
          <p:cNvGraphicFramePr>
            <a:graphicFrameLocks/>
          </p:cNvGraphicFramePr>
          <p:nvPr>
            <p:extLst>
              <p:ext uri="{D42A27DB-BD31-4B8C-83A1-F6EECF244321}">
                <p14:modId xmlns:p14="http://schemas.microsoft.com/office/powerpoint/2010/main" val="2350434724"/>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2199249">
                  <a:extLst>
                    <a:ext uri="{9D8B030D-6E8A-4147-A177-3AD203B41FA5}">
                      <a16:colId xmlns:a16="http://schemas.microsoft.com/office/drawing/2014/main" val="4125670610"/>
                    </a:ext>
                  </a:extLst>
                </a:gridCol>
                <a:gridCol w="1547998">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b="0" dirty="0">
                        <a:solidFill>
                          <a:schemeClr val="tx2"/>
                        </a:solidFill>
                      </a:endParaRPr>
                    </a:p>
                  </a:txBody>
                  <a:tcPr>
                    <a:solidFill>
                      <a:schemeClr val="bg1">
                        <a:alpha val="70000"/>
                      </a:schemeClr>
                    </a:solidFill>
                  </a:tcPr>
                </a:tc>
                <a:tc>
                  <a:txBody>
                    <a:bodyPr/>
                    <a:lstStyle/>
                    <a:p>
                      <a:endParaRPr lang="en-GB" sz="1200" b="0" dirty="0">
                        <a:solidFill>
                          <a:schemeClr val="tx2"/>
                        </a:solidFill>
                      </a:endParaRPr>
                    </a:p>
                  </a:txBody>
                  <a:tcPr>
                    <a:solidFill>
                      <a:schemeClr val="bg1">
                        <a:alpha val="70000"/>
                      </a:schemeClr>
                    </a:solidFill>
                  </a:tcPr>
                </a:tc>
                <a:tc>
                  <a:txBody>
                    <a:bodyPr/>
                    <a:lstStyle/>
                    <a:p>
                      <a:endParaRPr lang="en-GB" sz="1200" b="0" dirty="0">
                        <a:solidFill>
                          <a:schemeClr val="tx2"/>
                        </a:solidFill>
                      </a:endParaRPr>
                    </a:p>
                  </a:txBody>
                  <a:tcPr>
                    <a:solidFill>
                      <a:schemeClr val="bg1">
                        <a:alpha val="70000"/>
                      </a:schemeClr>
                    </a:solidFill>
                  </a:tcPr>
                </a:tc>
                <a:tc>
                  <a:txBody>
                    <a:bodyPr/>
                    <a:lstStyle/>
                    <a:p>
                      <a:endParaRPr lang="en-GB" sz="1200" b="0" dirty="0">
                        <a:solidFill>
                          <a:schemeClr val="tx2"/>
                        </a:solidFill>
                      </a:endParaRPr>
                    </a:p>
                  </a:txBody>
                  <a:tcPr>
                    <a:solidFill>
                      <a:schemeClr val="bg1">
                        <a:alpha val="70000"/>
                      </a:schemeClr>
                    </a:solidFill>
                  </a:tcPr>
                </a:tc>
                <a:tc>
                  <a:txBody>
                    <a:bodyPr/>
                    <a:lstStyle/>
                    <a:p>
                      <a:endParaRPr lang="en-GB" sz="1200" b="0" dirty="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b="0" dirty="0">
                        <a:solidFill>
                          <a:schemeClr val="tx2"/>
                        </a:solidFill>
                      </a:endParaRPr>
                    </a:p>
                  </a:txBody>
                  <a:tcPr>
                    <a:solidFill>
                      <a:schemeClr val="bg1">
                        <a:alpha val="70000"/>
                      </a:schemeClr>
                    </a:solidFill>
                  </a:tcPr>
                </a:tc>
                <a:tc>
                  <a:txBody>
                    <a:bodyPr/>
                    <a:lstStyle/>
                    <a:p>
                      <a:endParaRPr lang="en-GB" sz="1200" b="0" dirty="0">
                        <a:solidFill>
                          <a:schemeClr val="tx2"/>
                        </a:solidFill>
                      </a:endParaRPr>
                    </a:p>
                  </a:txBody>
                  <a:tcPr>
                    <a:solidFill>
                      <a:schemeClr val="bg1">
                        <a:alpha val="70000"/>
                      </a:schemeClr>
                    </a:solidFill>
                  </a:tcPr>
                </a:tc>
                <a:tc>
                  <a:txBody>
                    <a:bodyPr/>
                    <a:lstStyle/>
                    <a:p>
                      <a:endParaRPr lang="en-GB" sz="1200" b="0" dirty="0">
                        <a:solidFill>
                          <a:schemeClr val="tx2"/>
                        </a:solidFill>
                      </a:endParaRPr>
                    </a:p>
                  </a:txBody>
                  <a:tcPr>
                    <a:solidFill>
                      <a:schemeClr val="bg1">
                        <a:alpha val="70000"/>
                      </a:schemeClr>
                    </a:solidFill>
                  </a:tcPr>
                </a:tc>
                <a:tc>
                  <a:txBody>
                    <a:bodyPr/>
                    <a:lstStyle/>
                    <a:p>
                      <a:endParaRPr lang="en-GB" sz="1200" b="0" dirty="0">
                        <a:solidFill>
                          <a:schemeClr val="tx2"/>
                        </a:solidFill>
                      </a:endParaRPr>
                    </a:p>
                  </a:txBody>
                  <a:tcPr>
                    <a:solidFill>
                      <a:schemeClr val="bg1">
                        <a:alpha val="70000"/>
                      </a:schemeClr>
                    </a:solidFill>
                  </a:tcPr>
                </a:tc>
                <a:tc>
                  <a:txBody>
                    <a:bodyPr/>
                    <a:lstStyle/>
                    <a:p>
                      <a:endParaRPr lang="en-GB" sz="1200" b="0" dirty="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b="0" dirty="0">
                        <a:solidFill>
                          <a:schemeClr val="tx2"/>
                        </a:solidFill>
                      </a:endParaRPr>
                    </a:p>
                  </a:txBody>
                  <a:tcPr>
                    <a:solidFill>
                      <a:schemeClr val="bg1">
                        <a:alpha val="70000"/>
                      </a:schemeClr>
                    </a:solidFill>
                  </a:tcPr>
                </a:tc>
                <a:tc>
                  <a:txBody>
                    <a:bodyPr/>
                    <a:lstStyle/>
                    <a:p>
                      <a:endParaRPr lang="en-GB" sz="1200" b="0" dirty="0">
                        <a:solidFill>
                          <a:schemeClr val="tx2"/>
                        </a:solidFill>
                      </a:endParaRPr>
                    </a:p>
                  </a:txBody>
                  <a:tcPr>
                    <a:solidFill>
                      <a:schemeClr val="bg1">
                        <a:alpha val="70000"/>
                      </a:schemeClr>
                    </a:solidFill>
                  </a:tcPr>
                </a:tc>
                <a:tc>
                  <a:txBody>
                    <a:bodyPr/>
                    <a:lstStyle/>
                    <a:p>
                      <a:endParaRPr lang="en-GB" sz="1200" b="0" dirty="0">
                        <a:solidFill>
                          <a:schemeClr val="tx2"/>
                        </a:solidFill>
                      </a:endParaRPr>
                    </a:p>
                  </a:txBody>
                  <a:tcPr>
                    <a:solidFill>
                      <a:schemeClr val="bg1">
                        <a:alpha val="70000"/>
                      </a:schemeClr>
                    </a:solidFill>
                  </a:tcPr>
                </a:tc>
                <a:tc>
                  <a:txBody>
                    <a:bodyPr/>
                    <a:lstStyle/>
                    <a:p>
                      <a:endParaRPr lang="en-GB" sz="1200" b="0" dirty="0">
                        <a:solidFill>
                          <a:schemeClr val="tx2"/>
                        </a:solidFill>
                      </a:endParaRPr>
                    </a:p>
                  </a:txBody>
                  <a:tcPr>
                    <a:solidFill>
                      <a:schemeClr val="bg1">
                        <a:alpha val="70000"/>
                      </a:schemeClr>
                    </a:solidFill>
                  </a:tcPr>
                </a:tc>
                <a:tc>
                  <a:txBody>
                    <a:bodyPr/>
                    <a:lstStyle/>
                    <a:p>
                      <a:endParaRPr lang="en-GB" sz="1200" b="0" dirty="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b="0" dirty="0">
                        <a:solidFill>
                          <a:schemeClr val="tx2"/>
                        </a:solidFill>
                      </a:endParaRPr>
                    </a:p>
                  </a:txBody>
                  <a:tcPr>
                    <a:solidFill>
                      <a:schemeClr val="bg1">
                        <a:alpha val="70000"/>
                      </a:schemeClr>
                    </a:solidFill>
                  </a:tcPr>
                </a:tc>
                <a:tc>
                  <a:txBody>
                    <a:bodyPr/>
                    <a:lstStyle/>
                    <a:p>
                      <a:endParaRPr lang="en-GB" sz="1200" b="0" dirty="0">
                        <a:solidFill>
                          <a:schemeClr val="tx2"/>
                        </a:solidFill>
                      </a:endParaRPr>
                    </a:p>
                  </a:txBody>
                  <a:tcPr>
                    <a:solidFill>
                      <a:schemeClr val="bg1">
                        <a:alpha val="70000"/>
                      </a:schemeClr>
                    </a:solidFill>
                  </a:tcPr>
                </a:tc>
                <a:tc>
                  <a:txBody>
                    <a:bodyPr/>
                    <a:lstStyle/>
                    <a:p>
                      <a:endParaRPr lang="en-GB" sz="1200" b="0" dirty="0">
                        <a:solidFill>
                          <a:schemeClr val="tx2"/>
                        </a:solidFill>
                      </a:endParaRPr>
                    </a:p>
                  </a:txBody>
                  <a:tcPr>
                    <a:solidFill>
                      <a:schemeClr val="bg1">
                        <a:alpha val="70000"/>
                      </a:schemeClr>
                    </a:solidFill>
                  </a:tcPr>
                </a:tc>
                <a:tc>
                  <a:txBody>
                    <a:bodyPr/>
                    <a:lstStyle/>
                    <a:p>
                      <a:endParaRPr lang="en-GB" sz="1200" b="0" dirty="0">
                        <a:solidFill>
                          <a:schemeClr val="tx2"/>
                        </a:solidFill>
                      </a:endParaRPr>
                    </a:p>
                  </a:txBody>
                  <a:tcPr>
                    <a:solidFill>
                      <a:schemeClr val="bg1">
                        <a:alpha val="70000"/>
                      </a:schemeClr>
                    </a:solidFill>
                  </a:tcPr>
                </a:tc>
                <a:tc>
                  <a:txBody>
                    <a:bodyPr/>
                    <a:lstStyle/>
                    <a:p>
                      <a:endParaRPr lang="en-GB" sz="1200" b="0" dirty="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b="0" dirty="0">
                        <a:solidFill>
                          <a:schemeClr val="tx2"/>
                        </a:solidFill>
                      </a:endParaRPr>
                    </a:p>
                  </a:txBody>
                  <a:tcPr>
                    <a:solidFill>
                      <a:schemeClr val="bg1">
                        <a:alpha val="70000"/>
                      </a:schemeClr>
                    </a:solidFill>
                  </a:tcPr>
                </a:tc>
                <a:tc>
                  <a:txBody>
                    <a:bodyPr/>
                    <a:lstStyle/>
                    <a:p>
                      <a:endParaRPr lang="en-GB" sz="1200" b="0" dirty="0">
                        <a:solidFill>
                          <a:schemeClr val="tx2"/>
                        </a:solidFill>
                      </a:endParaRPr>
                    </a:p>
                  </a:txBody>
                  <a:tcPr>
                    <a:solidFill>
                      <a:schemeClr val="bg1">
                        <a:alpha val="70000"/>
                      </a:schemeClr>
                    </a:solidFill>
                  </a:tcPr>
                </a:tc>
                <a:tc>
                  <a:txBody>
                    <a:bodyPr/>
                    <a:lstStyle/>
                    <a:p>
                      <a:endParaRPr lang="en-GB" sz="1200" b="0" dirty="0">
                        <a:solidFill>
                          <a:schemeClr val="tx2"/>
                        </a:solidFill>
                      </a:endParaRPr>
                    </a:p>
                  </a:txBody>
                  <a:tcPr>
                    <a:solidFill>
                      <a:schemeClr val="bg1">
                        <a:alpha val="70000"/>
                      </a:schemeClr>
                    </a:solidFill>
                  </a:tcPr>
                </a:tc>
                <a:tc>
                  <a:txBody>
                    <a:bodyPr/>
                    <a:lstStyle/>
                    <a:p>
                      <a:endParaRPr lang="en-GB" sz="1200" b="0" dirty="0">
                        <a:solidFill>
                          <a:schemeClr val="tx2"/>
                        </a:solidFill>
                      </a:endParaRPr>
                    </a:p>
                  </a:txBody>
                  <a:tcPr>
                    <a:solidFill>
                      <a:schemeClr val="bg1">
                        <a:alpha val="70000"/>
                      </a:schemeClr>
                    </a:solidFill>
                  </a:tcPr>
                </a:tc>
                <a:tc>
                  <a:txBody>
                    <a:bodyPr/>
                    <a:lstStyle/>
                    <a:p>
                      <a:endParaRPr lang="en-GB" sz="1200" b="0" dirty="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b="0" dirty="0">
                        <a:solidFill>
                          <a:schemeClr val="tx2"/>
                        </a:solidFill>
                      </a:endParaRPr>
                    </a:p>
                  </a:txBody>
                  <a:tcPr>
                    <a:solidFill>
                      <a:schemeClr val="bg1">
                        <a:alpha val="70000"/>
                      </a:schemeClr>
                    </a:solidFill>
                  </a:tcPr>
                </a:tc>
                <a:tc>
                  <a:txBody>
                    <a:bodyPr/>
                    <a:lstStyle/>
                    <a:p>
                      <a:endParaRPr lang="en-GB" sz="1200" b="0" dirty="0">
                        <a:solidFill>
                          <a:schemeClr val="tx2"/>
                        </a:solidFill>
                      </a:endParaRPr>
                    </a:p>
                  </a:txBody>
                  <a:tcPr>
                    <a:solidFill>
                      <a:schemeClr val="bg1">
                        <a:alpha val="70000"/>
                      </a:schemeClr>
                    </a:solidFill>
                  </a:tcPr>
                </a:tc>
                <a:tc>
                  <a:txBody>
                    <a:bodyPr/>
                    <a:lstStyle/>
                    <a:p>
                      <a:endParaRPr lang="en-GB" sz="1200" b="0" dirty="0">
                        <a:solidFill>
                          <a:schemeClr val="tx2"/>
                        </a:solidFill>
                      </a:endParaRPr>
                    </a:p>
                  </a:txBody>
                  <a:tcPr>
                    <a:solidFill>
                      <a:schemeClr val="bg1">
                        <a:alpha val="70000"/>
                      </a:schemeClr>
                    </a:solidFill>
                  </a:tcPr>
                </a:tc>
                <a:tc>
                  <a:txBody>
                    <a:bodyPr/>
                    <a:lstStyle/>
                    <a:p>
                      <a:endParaRPr lang="en-GB" sz="1200" b="0" dirty="0">
                        <a:solidFill>
                          <a:schemeClr val="tx2"/>
                        </a:solidFill>
                      </a:endParaRPr>
                    </a:p>
                  </a:txBody>
                  <a:tcPr>
                    <a:solidFill>
                      <a:schemeClr val="bg1">
                        <a:alpha val="70000"/>
                      </a:schemeClr>
                    </a:solidFill>
                  </a:tcPr>
                </a:tc>
                <a:tc>
                  <a:txBody>
                    <a:bodyPr/>
                    <a:lstStyle/>
                    <a:p>
                      <a:endParaRPr lang="en-GB" sz="1200" b="0" dirty="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2" name="Text Placeholder 1">
            <a:extLst>
              <a:ext uri="{FF2B5EF4-FFF2-40B4-BE49-F238E27FC236}">
                <a16:creationId xmlns:a16="http://schemas.microsoft.com/office/drawing/2014/main" id="{F7B603EF-9D22-4938-BEF6-CCDB48B851A9}"/>
              </a:ext>
            </a:extLst>
          </p:cNvPr>
          <p:cNvSpPr>
            <a:spLocks noGrp="1"/>
          </p:cNvSpPr>
          <p:nvPr>
            <p:ph type="body" sz="quarter" idx="12"/>
          </p:nvPr>
        </p:nvSpPr>
        <p:spPr>
          <a:xfrm>
            <a:off x="3841668" y="243805"/>
            <a:ext cx="4866050" cy="961540"/>
          </a:xfrm>
        </p:spPr>
        <p:txBody>
          <a:bodyPr>
            <a:normAutofit/>
          </a:bodyPr>
          <a:lstStyle/>
          <a:p>
            <a:r>
              <a:rPr lang="en-GB"/>
              <a:t>Use this planner to set goals and create tasks to complete which will</a:t>
            </a:r>
          </a:p>
          <a:p>
            <a:r>
              <a:rPr lang="en-GB"/>
              <a:t>help you understand your clubs vision, and what its purpose is.</a:t>
            </a:r>
          </a:p>
          <a:p>
            <a:r>
              <a:rPr lang="en-GB" b="1"/>
              <a:t>Tip: </a:t>
            </a:r>
            <a:r>
              <a:rPr lang="en-GB"/>
              <a:t>Visit our </a:t>
            </a:r>
            <a:r>
              <a:rPr lang="en-GB" u="sng">
                <a:solidFill>
                  <a:schemeClr val="tx1"/>
                </a:solidFill>
                <a:hlinkClick r:id="rId3">
                  <a:extLst>
                    <a:ext uri="{A12FA001-AC4F-418D-AE19-62706E023703}">
                      <ahyp:hlinkClr xmlns:ahyp="http://schemas.microsoft.com/office/drawing/2018/hyperlinkcolor" val="tx"/>
                    </a:ext>
                  </a:extLst>
                </a:hlinkClick>
              </a:rPr>
              <a:t>England Football League and Club Hub</a:t>
            </a:r>
            <a:r>
              <a:rPr lang="en-GB">
                <a:solidFill>
                  <a:schemeClr val="tx1"/>
                </a:solidFill>
              </a:rPr>
              <a:t> </a:t>
            </a:r>
            <a:r>
              <a:rPr lang="en-GB"/>
              <a:t>on YouTube </a:t>
            </a:r>
            <a:br>
              <a:rPr lang="en-GB"/>
            </a:br>
            <a:r>
              <a:rPr lang="en-GB"/>
              <a:t>for ideas and insights to help you develop a vision and mission for your club.</a:t>
            </a:r>
          </a:p>
          <a:p>
            <a:endParaRPr lang="en-GB"/>
          </a:p>
        </p:txBody>
      </p:sp>
      <p:sp>
        <p:nvSpPr>
          <p:cNvPr id="6" name="Rectangle 5">
            <a:extLst>
              <a:ext uri="{FF2B5EF4-FFF2-40B4-BE49-F238E27FC236}">
                <a16:creationId xmlns:a16="http://schemas.microsoft.com/office/drawing/2014/main" id="{C6A4C8BD-3BE9-08AC-EF90-81D1B1B44C24}"/>
              </a:ext>
            </a:extLst>
          </p:cNvPr>
          <p:cNvSpPr/>
          <p:nvPr/>
        </p:nvSpPr>
        <p:spPr>
          <a:xfrm>
            <a:off x="8860971" y="152400"/>
            <a:ext cx="957943" cy="96154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86094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355AA3-83F3-40B1-B915-E04D985F757D}"/>
              </a:ext>
            </a:extLst>
          </p:cNvPr>
          <p:cNvSpPr>
            <a:spLocks noGrp="1"/>
          </p:cNvSpPr>
          <p:nvPr>
            <p:ph type="body" sz="quarter" idx="11"/>
          </p:nvPr>
        </p:nvSpPr>
        <p:spPr/>
        <p:txBody>
          <a:bodyPr/>
          <a:lstStyle/>
          <a:p>
            <a:r>
              <a:rPr lang="en-GB" dirty="0">
                <a:highlight>
                  <a:srgbClr val="FFFF00"/>
                </a:highlight>
              </a:rPr>
              <a:t>INSERT SEASON</a:t>
            </a:r>
          </a:p>
        </p:txBody>
      </p:sp>
      <p:sp>
        <p:nvSpPr>
          <p:cNvPr id="7" name="Text Placeholder 6">
            <a:extLst>
              <a:ext uri="{FF2B5EF4-FFF2-40B4-BE49-F238E27FC236}">
                <a16:creationId xmlns:a16="http://schemas.microsoft.com/office/drawing/2014/main" id="{F8F098E0-2F02-4284-B13D-486C2D324AD4}"/>
              </a:ext>
            </a:extLst>
          </p:cNvPr>
          <p:cNvSpPr>
            <a:spLocks noGrp="1"/>
          </p:cNvSpPr>
          <p:nvPr>
            <p:ph type="body" sz="quarter" idx="12"/>
          </p:nvPr>
        </p:nvSpPr>
        <p:spPr>
          <a:xfrm>
            <a:off x="4732317" y="243804"/>
            <a:ext cx="4186052" cy="1130783"/>
          </a:xfrm>
        </p:spPr>
        <p:txBody>
          <a:bodyPr>
            <a:normAutofit/>
          </a:bodyPr>
          <a:lstStyle/>
          <a:p>
            <a:r>
              <a:rPr lang="en-GB" sz="1200" b="0" i="0" u="none" strike="noStrike" baseline="0">
                <a:solidFill>
                  <a:srgbClr val="011E41"/>
                </a:solidFill>
              </a:rPr>
              <a:t>Use this planner to set the goals and tasks you need to complete for a positive season on and off the pitch. Think about what needs to happen both monthly and weekly.</a:t>
            </a:r>
            <a:endParaRPr lang="en-GB"/>
          </a:p>
          <a:p>
            <a:r>
              <a:rPr lang="en-GB" b="1"/>
              <a:t>Tip: </a:t>
            </a:r>
            <a:r>
              <a:rPr lang="en-GB"/>
              <a:t>Visit our </a:t>
            </a:r>
            <a:r>
              <a:rPr lang="en-GB" u="sng">
                <a:solidFill>
                  <a:schemeClr val="tx1"/>
                </a:solidFill>
                <a:hlinkClick r:id="rId2">
                  <a:extLst>
                    <a:ext uri="{A12FA001-AC4F-418D-AE19-62706E023703}">
                      <ahyp:hlinkClr xmlns:ahyp="http://schemas.microsoft.com/office/drawing/2018/hyperlinkcolor" val="tx"/>
                    </a:ext>
                  </a:extLst>
                </a:hlinkClick>
              </a:rPr>
              <a:t>England Football League and Club Hub</a:t>
            </a:r>
            <a:r>
              <a:rPr lang="en-GB">
                <a:solidFill>
                  <a:srgbClr val="011E41"/>
                </a:solidFill>
              </a:rPr>
              <a:t> on YouTube for ideas and insights to help you plan ahead for a successful season.</a:t>
            </a:r>
            <a:endParaRPr lang="en-GB"/>
          </a:p>
        </p:txBody>
      </p:sp>
      <p:pic>
        <p:nvPicPr>
          <p:cNvPr id="5" name="Picture 4" descr="Calendar&#10;&#10;Description automatically generated with medium confidence">
            <a:extLst>
              <a:ext uri="{FF2B5EF4-FFF2-40B4-BE49-F238E27FC236}">
                <a16:creationId xmlns:a16="http://schemas.microsoft.com/office/drawing/2014/main" id="{B4CC4198-ECF6-43FD-BF44-6FE4EEEE2840}"/>
              </a:ext>
            </a:extLst>
          </p:cNvPr>
          <p:cNvPicPr>
            <a:picLocks noChangeAspect="1"/>
          </p:cNvPicPr>
          <p:nvPr/>
        </p:nvPicPr>
        <p:blipFill rotWithShape="1">
          <a:blip r:embed="rId3">
            <a:extLst>
              <a:ext uri="{28A0092B-C50C-407E-A947-70E740481C1C}">
                <a14:useLocalDpi xmlns:a14="http://schemas.microsoft.com/office/drawing/2010/main" val="0"/>
              </a:ext>
            </a:extLst>
          </a:blip>
          <a:srcRect l="2594" t="22155" r="1960" b="70070"/>
          <a:stretch/>
        </p:blipFill>
        <p:spPr>
          <a:xfrm>
            <a:off x="331320" y="1340190"/>
            <a:ext cx="9454777" cy="556260"/>
          </a:xfrm>
          <a:prstGeom prst="rect">
            <a:avLst/>
          </a:prstGeom>
        </p:spPr>
      </p:pic>
      <p:graphicFrame>
        <p:nvGraphicFramePr>
          <p:cNvPr id="6" name="Table 4">
            <a:extLst>
              <a:ext uri="{FF2B5EF4-FFF2-40B4-BE49-F238E27FC236}">
                <a16:creationId xmlns:a16="http://schemas.microsoft.com/office/drawing/2014/main" id="{DD803573-6220-451E-B7BE-C40C3833A850}"/>
              </a:ext>
            </a:extLst>
          </p:cNvPr>
          <p:cNvGraphicFramePr>
            <a:graphicFrameLocks/>
          </p:cNvGraphicFramePr>
          <p:nvPr>
            <p:extLst>
              <p:ext uri="{D42A27DB-BD31-4B8C-83A1-F6EECF244321}">
                <p14:modId xmlns:p14="http://schemas.microsoft.com/office/powerpoint/2010/main" val="3176319901"/>
              </p:ext>
            </p:extLst>
          </p:nvPr>
        </p:nvGraphicFramePr>
        <p:xfrm>
          <a:off x="397062" y="1862052"/>
          <a:ext cx="9389035" cy="4854434"/>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972071">
                <a:tc>
                  <a:txBody>
                    <a:bodyPr/>
                    <a:lstStyle/>
                    <a:p>
                      <a:endParaRPr lang="en-GB" sz="1100" b="0" dirty="0">
                        <a:solidFill>
                          <a:schemeClr val="accent4"/>
                        </a:solidFill>
                      </a:endParaRPr>
                    </a:p>
                  </a:txBody>
                  <a:tcPr>
                    <a:solidFill>
                      <a:schemeClr val="bg1">
                        <a:alpha val="70000"/>
                      </a:schemeClr>
                    </a:solidFill>
                  </a:tcPr>
                </a:tc>
                <a:tc>
                  <a:txBody>
                    <a:bodyPr/>
                    <a:lstStyle/>
                    <a:p>
                      <a:endParaRPr lang="en-GB" sz="1100" b="0" dirty="0">
                        <a:solidFill>
                          <a:schemeClr val="tx2"/>
                        </a:solidFill>
                      </a:endParaRPr>
                    </a:p>
                  </a:txBody>
                  <a:tcPr>
                    <a:solidFill>
                      <a:schemeClr val="bg1">
                        <a:alpha val="70000"/>
                      </a:schemeClr>
                    </a:solidFill>
                  </a:tcPr>
                </a:tc>
                <a:tc>
                  <a:txBody>
                    <a:bodyPr/>
                    <a:lstStyle/>
                    <a:p>
                      <a:endParaRPr lang="en-GB" sz="1100" b="0" dirty="0">
                        <a:solidFill>
                          <a:schemeClr val="tx2"/>
                        </a:solidFill>
                      </a:endParaRPr>
                    </a:p>
                  </a:txBody>
                  <a:tcPr>
                    <a:solidFill>
                      <a:schemeClr val="bg1">
                        <a:alpha val="70000"/>
                      </a:schemeClr>
                    </a:solidFill>
                  </a:tcPr>
                </a:tc>
                <a:tc>
                  <a:txBody>
                    <a:bodyPr/>
                    <a:lstStyle/>
                    <a:p>
                      <a:endParaRPr lang="en-GB" sz="1100" b="0" dirty="0">
                        <a:solidFill>
                          <a:schemeClr val="tx2"/>
                        </a:solidFill>
                      </a:endParaRPr>
                    </a:p>
                  </a:txBody>
                  <a:tcPr>
                    <a:solidFill>
                      <a:schemeClr val="bg1">
                        <a:alpha val="70000"/>
                      </a:schemeClr>
                    </a:solidFill>
                  </a:tcPr>
                </a:tc>
                <a:tc>
                  <a:txBody>
                    <a:bodyPr/>
                    <a:lstStyle/>
                    <a:p>
                      <a:endParaRPr lang="en-GB" sz="1100" b="0" dirty="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795331">
                <a:tc>
                  <a:txBody>
                    <a:bodyPr/>
                    <a:lstStyle/>
                    <a:p>
                      <a:endParaRPr lang="en-GB" sz="1100" dirty="0">
                        <a:solidFill>
                          <a:schemeClr val="accent4"/>
                        </a:solidFill>
                      </a:endParaRPr>
                    </a:p>
                  </a:txBody>
                  <a:tcPr>
                    <a:solidFill>
                      <a:schemeClr val="bg1">
                        <a:alpha val="70000"/>
                      </a:schemeClr>
                    </a:solidFill>
                  </a:tcPr>
                </a:tc>
                <a:tc>
                  <a:txBody>
                    <a:bodyPr/>
                    <a:lstStyle/>
                    <a:p>
                      <a:endParaRPr lang="en-GB" sz="1100" dirty="0">
                        <a:solidFill>
                          <a:schemeClr val="tx2"/>
                        </a:solidFill>
                      </a:endParaRPr>
                    </a:p>
                  </a:txBody>
                  <a:tcPr>
                    <a:solidFill>
                      <a:schemeClr val="bg1">
                        <a:alpha val="70000"/>
                      </a:schemeClr>
                    </a:solidFill>
                  </a:tcPr>
                </a:tc>
                <a:tc>
                  <a:txBody>
                    <a:bodyPr/>
                    <a:lstStyle/>
                    <a:p>
                      <a:endParaRPr lang="en-GB" sz="1100" dirty="0">
                        <a:solidFill>
                          <a:schemeClr val="tx2"/>
                        </a:solidFill>
                      </a:endParaRPr>
                    </a:p>
                  </a:txBody>
                  <a:tcPr>
                    <a:solidFill>
                      <a:schemeClr val="bg1">
                        <a:alpha val="70000"/>
                      </a:schemeClr>
                    </a:solidFill>
                  </a:tcPr>
                </a:tc>
                <a:tc>
                  <a:txBody>
                    <a:bodyPr/>
                    <a:lstStyle/>
                    <a:p>
                      <a:endParaRPr lang="en-GB" sz="1100" dirty="0">
                        <a:solidFill>
                          <a:schemeClr val="tx2"/>
                        </a:solidFill>
                      </a:endParaRPr>
                    </a:p>
                  </a:txBody>
                  <a:tcPr>
                    <a:solidFill>
                      <a:schemeClr val="bg1">
                        <a:alpha val="70000"/>
                      </a:schemeClr>
                    </a:solidFill>
                  </a:tcPr>
                </a:tc>
                <a:tc>
                  <a:txBody>
                    <a:bodyPr/>
                    <a:lstStyle/>
                    <a:p>
                      <a:endParaRPr lang="en-GB" sz="1100" dirty="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795331">
                <a:tc>
                  <a:txBody>
                    <a:bodyPr/>
                    <a:lstStyle/>
                    <a:p>
                      <a:endParaRPr lang="en-GB" sz="1100" dirty="0">
                        <a:solidFill>
                          <a:schemeClr val="accent4"/>
                        </a:solidFill>
                      </a:endParaRPr>
                    </a:p>
                  </a:txBody>
                  <a:tcPr>
                    <a:solidFill>
                      <a:schemeClr val="bg1">
                        <a:alpha val="70000"/>
                      </a:schemeClr>
                    </a:solidFill>
                  </a:tcPr>
                </a:tc>
                <a:tc>
                  <a:txBody>
                    <a:bodyPr/>
                    <a:lstStyle/>
                    <a:p>
                      <a:endParaRPr lang="en-GB" sz="1100" dirty="0">
                        <a:solidFill>
                          <a:schemeClr val="tx2"/>
                        </a:solidFill>
                      </a:endParaRPr>
                    </a:p>
                  </a:txBody>
                  <a:tcPr>
                    <a:solidFill>
                      <a:schemeClr val="bg1">
                        <a:alpha val="70000"/>
                      </a:schemeClr>
                    </a:solidFill>
                  </a:tcPr>
                </a:tc>
                <a:tc>
                  <a:txBody>
                    <a:bodyPr/>
                    <a:lstStyle/>
                    <a:p>
                      <a:endParaRPr lang="en-GB" sz="1100" dirty="0">
                        <a:solidFill>
                          <a:schemeClr val="tx2"/>
                        </a:solidFill>
                      </a:endParaRPr>
                    </a:p>
                  </a:txBody>
                  <a:tcPr>
                    <a:solidFill>
                      <a:schemeClr val="bg1">
                        <a:alpha val="70000"/>
                      </a:schemeClr>
                    </a:solidFill>
                  </a:tcPr>
                </a:tc>
                <a:tc>
                  <a:txBody>
                    <a:bodyPr/>
                    <a:lstStyle/>
                    <a:p>
                      <a:endParaRPr lang="en-GB" sz="1100" dirty="0">
                        <a:solidFill>
                          <a:schemeClr val="tx2"/>
                        </a:solidFill>
                      </a:endParaRPr>
                    </a:p>
                  </a:txBody>
                  <a:tcPr>
                    <a:solidFill>
                      <a:schemeClr val="bg1">
                        <a:alpha val="70000"/>
                      </a:schemeClr>
                    </a:solidFill>
                  </a:tcPr>
                </a:tc>
                <a:tc>
                  <a:txBody>
                    <a:bodyPr/>
                    <a:lstStyle/>
                    <a:p>
                      <a:endParaRPr lang="en-GB" sz="1100" dirty="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59815">
                <a:tc>
                  <a:txBody>
                    <a:bodyPr/>
                    <a:lstStyle/>
                    <a:p>
                      <a:endParaRPr lang="en-GB" sz="1100" dirty="0">
                        <a:solidFill>
                          <a:schemeClr val="accent4"/>
                        </a:solidFill>
                      </a:endParaRPr>
                    </a:p>
                  </a:txBody>
                  <a:tcPr>
                    <a:solidFill>
                      <a:schemeClr val="bg1">
                        <a:alpha val="70000"/>
                      </a:schemeClr>
                    </a:solidFill>
                  </a:tcPr>
                </a:tc>
                <a:tc>
                  <a:txBody>
                    <a:bodyPr/>
                    <a:lstStyle/>
                    <a:p>
                      <a:endParaRPr lang="en-GB" sz="1100" dirty="0">
                        <a:solidFill>
                          <a:schemeClr val="tx2"/>
                        </a:solidFill>
                      </a:endParaRPr>
                    </a:p>
                  </a:txBody>
                  <a:tcPr>
                    <a:solidFill>
                      <a:schemeClr val="bg1">
                        <a:alpha val="70000"/>
                      </a:schemeClr>
                    </a:solidFill>
                  </a:tcPr>
                </a:tc>
                <a:tc>
                  <a:txBody>
                    <a:bodyPr/>
                    <a:lstStyle/>
                    <a:p>
                      <a:endParaRPr lang="en-GB" sz="1100" dirty="0">
                        <a:solidFill>
                          <a:schemeClr val="tx2"/>
                        </a:solidFill>
                      </a:endParaRPr>
                    </a:p>
                  </a:txBody>
                  <a:tcPr>
                    <a:solidFill>
                      <a:schemeClr val="bg1">
                        <a:alpha val="70000"/>
                      </a:schemeClr>
                    </a:solidFill>
                  </a:tcPr>
                </a:tc>
                <a:tc>
                  <a:txBody>
                    <a:bodyPr/>
                    <a:lstStyle/>
                    <a:p>
                      <a:endParaRPr lang="en-GB" sz="1100" dirty="0">
                        <a:solidFill>
                          <a:schemeClr val="tx2"/>
                        </a:solidFill>
                      </a:endParaRPr>
                    </a:p>
                  </a:txBody>
                  <a:tcPr>
                    <a:solidFill>
                      <a:schemeClr val="bg1">
                        <a:alpha val="70000"/>
                      </a:schemeClr>
                    </a:solidFill>
                  </a:tcPr>
                </a:tc>
                <a:tc>
                  <a:txBody>
                    <a:bodyPr/>
                    <a:lstStyle/>
                    <a:p>
                      <a:endParaRPr lang="en-GB" sz="1100" dirty="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972071">
                <a:tc>
                  <a:txBody>
                    <a:bodyPr/>
                    <a:lstStyle/>
                    <a:p>
                      <a:endParaRPr lang="en-GB" sz="1100" dirty="0">
                        <a:solidFill>
                          <a:schemeClr val="accent4"/>
                        </a:solidFill>
                      </a:endParaRPr>
                    </a:p>
                  </a:txBody>
                  <a:tcPr>
                    <a:solidFill>
                      <a:schemeClr val="bg1">
                        <a:alpha val="70000"/>
                      </a:schemeClr>
                    </a:solidFill>
                  </a:tcPr>
                </a:tc>
                <a:tc>
                  <a:txBody>
                    <a:bodyPr/>
                    <a:lstStyle/>
                    <a:p>
                      <a:endParaRPr lang="en-GB" sz="1100" dirty="0">
                        <a:solidFill>
                          <a:schemeClr val="tx2"/>
                        </a:solidFill>
                      </a:endParaRPr>
                    </a:p>
                  </a:txBody>
                  <a:tcPr>
                    <a:solidFill>
                      <a:schemeClr val="bg1">
                        <a:alpha val="70000"/>
                      </a:schemeClr>
                    </a:solidFill>
                  </a:tcPr>
                </a:tc>
                <a:tc>
                  <a:txBody>
                    <a:bodyPr/>
                    <a:lstStyle/>
                    <a:p>
                      <a:endParaRPr lang="en-GB" sz="1100" dirty="0">
                        <a:solidFill>
                          <a:schemeClr val="tx2"/>
                        </a:solidFill>
                      </a:endParaRPr>
                    </a:p>
                  </a:txBody>
                  <a:tcPr>
                    <a:solidFill>
                      <a:schemeClr val="bg1">
                        <a:alpha val="70000"/>
                      </a:schemeClr>
                    </a:solidFill>
                  </a:tcPr>
                </a:tc>
                <a:tc>
                  <a:txBody>
                    <a:bodyPr/>
                    <a:lstStyle/>
                    <a:p>
                      <a:endParaRPr lang="en-GB" sz="1100" dirty="0">
                        <a:solidFill>
                          <a:schemeClr val="tx2"/>
                        </a:solidFill>
                      </a:endParaRPr>
                    </a:p>
                  </a:txBody>
                  <a:tcPr>
                    <a:solidFill>
                      <a:schemeClr val="bg1">
                        <a:alpha val="70000"/>
                      </a:schemeClr>
                    </a:solidFill>
                  </a:tcPr>
                </a:tc>
                <a:tc>
                  <a:txBody>
                    <a:bodyPr/>
                    <a:lstStyle/>
                    <a:p>
                      <a:endParaRPr lang="en-GB" sz="1100" dirty="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59815">
                <a:tc>
                  <a:txBody>
                    <a:bodyPr/>
                    <a:lstStyle/>
                    <a:p>
                      <a:endParaRPr lang="en-GB" sz="1100" dirty="0">
                        <a:solidFill>
                          <a:schemeClr val="accent4"/>
                        </a:solidFill>
                      </a:endParaRPr>
                    </a:p>
                  </a:txBody>
                  <a:tcPr>
                    <a:solidFill>
                      <a:schemeClr val="bg1">
                        <a:alpha val="70000"/>
                      </a:schemeClr>
                    </a:solidFill>
                  </a:tcPr>
                </a:tc>
                <a:tc>
                  <a:txBody>
                    <a:bodyPr/>
                    <a:lstStyle/>
                    <a:p>
                      <a:endParaRPr lang="en-GB" sz="1100" dirty="0">
                        <a:solidFill>
                          <a:schemeClr val="tx2"/>
                        </a:solidFill>
                      </a:endParaRPr>
                    </a:p>
                  </a:txBody>
                  <a:tcPr>
                    <a:solidFill>
                      <a:schemeClr val="bg1">
                        <a:alpha val="70000"/>
                      </a:schemeClr>
                    </a:solidFill>
                  </a:tcPr>
                </a:tc>
                <a:tc>
                  <a:txBody>
                    <a:bodyPr/>
                    <a:lstStyle/>
                    <a:p>
                      <a:endParaRPr lang="en-GB" sz="1100" dirty="0">
                        <a:solidFill>
                          <a:schemeClr val="tx2"/>
                        </a:solidFill>
                      </a:endParaRPr>
                    </a:p>
                  </a:txBody>
                  <a:tcPr>
                    <a:solidFill>
                      <a:schemeClr val="bg1">
                        <a:alpha val="70000"/>
                      </a:schemeClr>
                    </a:solidFill>
                  </a:tcPr>
                </a:tc>
                <a:tc>
                  <a:txBody>
                    <a:bodyPr/>
                    <a:lstStyle/>
                    <a:p>
                      <a:endParaRPr lang="en-GB" sz="1100" dirty="0">
                        <a:solidFill>
                          <a:schemeClr val="tx2"/>
                        </a:solidFill>
                      </a:endParaRPr>
                    </a:p>
                  </a:txBody>
                  <a:tcPr>
                    <a:solidFill>
                      <a:schemeClr val="bg1">
                        <a:alpha val="70000"/>
                      </a:schemeClr>
                    </a:solidFill>
                  </a:tcPr>
                </a:tc>
                <a:tc>
                  <a:txBody>
                    <a:bodyPr/>
                    <a:lstStyle/>
                    <a:p>
                      <a:endParaRPr lang="en-GB" sz="1100" dirty="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4" name="Rectangle 3">
            <a:extLst>
              <a:ext uri="{FF2B5EF4-FFF2-40B4-BE49-F238E27FC236}">
                <a16:creationId xmlns:a16="http://schemas.microsoft.com/office/drawing/2014/main" id="{11F32545-5E26-E418-838B-6A385C2D7FF0}"/>
              </a:ext>
            </a:extLst>
          </p:cNvPr>
          <p:cNvSpPr/>
          <p:nvPr/>
        </p:nvSpPr>
        <p:spPr>
          <a:xfrm>
            <a:off x="8918369" y="141514"/>
            <a:ext cx="957943" cy="96154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1512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BFFB76E-D86B-493D-9046-29A557B5A8A1}"/>
              </a:ext>
            </a:extLst>
          </p:cNvPr>
          <p:cNvSpPr>
            <a:spLocks noGrp="1"/>
          </p:cNvSpPr>
          <p:nvPr>
            <p:ph type="body" sz="quarter" idx="11"/>
          </p:nvPr>
        </p:nvSpPr>
        <p:spPr/>
        <p:txBody>
          <a:bodyPr/>
          <a:lstStyle/>
          <a:p>
            <a:r>
              <a:rPr lang="en-GB" dirty="0">
                <a:highlight>
                  <a:srgbClr val="FFFF00"/>
                </a:highlight>
              </a:rPr>
              <a:t>INSERT SEASON</a:t>
            </a:r>
          </a:p>
        </p:txBody>
      </p:sp>
      <p:sp>
        <p:nvSpPr>
          <p:cNvPr id="6" name="Text Placeholder 5">
            <a:extLst>
              <a:ext uri="{FF2B5EF4-FFF2-40B4-BE49-F238E27FC236}">
                <a16:creationId xmlns:a16="http://schemas.microsoft.com/office/drawing/2014/main" id="{4189001F-B434-4F68-8D7C-C3A7D1D1F59C}"/>
              </a:ext>
            </a:extLst>
          </p:cNvPr>
          <p:cNvSpPr>
            <a:spLocks noGrp="1"/>
          </p:cNvSpPr>
          <p:nvPr>
            <p:ph type="body" sz="quarter" idx="12"/>
          </p:nvPr>
        </p:nvSpPr>
        <p:spPr>
          <a:xfrm>
            <a:off x="4732316" y="243804"/>
            <a:ext cx="3999308" cy="1154689"/>
          </a:xfrm>
        </p:spPr>
        <p:txBody>
          <a:bodyPr>
            <a:normAutofit/>
          </a:bodyPr>
          <a:lstStyle/>
          <a:p>
            <a:r>
              <a:rPr lang="en-GB"/>
              <a:t>Use this planner to set the goals and tasks you need to complete for a clear plan for your club budget and finances.</a:t>
            </a:r>
          </a:p>
          <a:p>
            <a:r>
              <a:rPr lang="en-GB" b="1"/>
              <a:t>Tip: </a:t>
            </a:r>
            <a:r>
              <a:rPr lang="en-GB"/>
              <a:t>Visit our </a:t>
            </a:r>
            <a:r>
              <a:rPr lang="en-GB" u="sng">
                <a:solidFill>
                  <a:schemeClr val="tx1"/>
                </a:solidFill>
                <a:hlinkClick r:id="rId2">
                  <a:extLst>
                    <a:ext uri="{A12FA001-AC4F-418D-AE19-62706E023703}">
                      <ahyp:hlinkClr xmlns:ahyp="http://schemas.microsoft.com/office/drawing/2018/hyperlinkcolor" val="tx"/>
                    </a:ext>
                  </a:extLst>
                </a:hlinkClick>
              </a:rPr>
              <a:t>England Football League and Club Hub</a:t>
            </a:r>
            <a:r>
              <a:rPr lang="en-GB">
                <a:solidFill>
                  <a:srgbClr val="011E41"/>
                </a:solidFill>
              </a:rPr>
              <a:t> on YouTube for ideas and insights to help you with your club finances.</a:t>
            </a:r>
            <a:endParaRPr lang="en-GB"/>
          </a:p>
          <a:p>
            <a:endParaRPr lang="en-GB"/>
          </a:p>
          <a:p>
            <a:endParaRPr lang="en-GB"/>
          </a:p>
        </p:txBody>
      </p:sp>
      <p:pic>
        <p:nvPicPr>
          <p:cNvPr id="3" name="Picture 2" descr="Calendar&#10;&#10;Description automatically generated with medium confidence">
            <a:extLst>
              <a:ext uri="{FF2B5EF4-FFF2-40B4-BE49-F238E27FC236}">
                <a16:creationId xmlns:a16="http://schemas.microsoft.com/office/drawing/2014/main" id="{AB7B4BBE-0343-4219-9BB8-86DB0C387987}"/>
              </a:ext>
            </a:extLst>
          </p:cNvPr>
          <p:cNvPicPr>
            <a:picLocks noChangeAspect="1"/>
          </p:cNvPicPr>
          <p:nvPr/>
        </p:nvPicPr>
        <p:blipFill rotWithShape="1">
          <a:blip r:embed="rId3">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A44F8F67-11F3-49E7-953A-6061A5F3C492}"/>
              </a:ext>
            </a:extLst>
          </p:cNvPr>
          <p:cNvGraphicFramePr>
            <a:graphicFrameLocks/>
          </p:cNvGraphicFramePr>
          <p:nvPr>
            <p:extLst>
              <p:ext uri="{D42A27DB-BD31-4B8C-83A1-F6EECF244321}">
                <p14:modId xmlns:p14="http://schemas.microsoft.com/office/powerpoint/2010/main" val="2403974649"/>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b="0" dirty="0">
                        <a:solidFill>
                          <a:schemeClr val="accent4"/>
                        </a:solidFill>
                      </a:endParaRPr>
                    </a:p>
                  </a:txBody>
                  <a:tcPr>
                    <a:solidFill>
                      <a:schemeClr val="bg1">
                        <a:alpha val="70000"/>
                      </a:schemeClr>
                    </a:solidFill>
                  </a:tcPr>
                </a:tc>
                <a:tc>
                  <a:txBody>
                    <a:bodyPr/>
                    <a:lstStyle/>
                    <a:p>
                      <a:endParaRPr lang="en-GB" sz="1200" b="0" dirty="0">
                        <a:solidFill>
                          <a:schemeClr val="tx2"/>
                        </a:solidFill>
                      </a:endParaRPr>
                    </a:p>
                  </a:txBody>
                  <a:tcPr>
                    <a:solidFill>
                      <a:schemeClr val="bg1">
                        <a:alpha val="70000"/>
                      </a:schemeClr>
                    </a:solidFill>
                  </a:tcPr>
                </a:tc>
                <a:tc>
                  <a:txBody>
                    <a:bodyPr/>
                    <a:lstStyle/>
                    <a:p>
                      <a:endParaRPr lang="en-GB" sz="1200" b="0" dirty="0">
                        <a:solidFill>
                          <a:schemeClr val="tx2"/>
                        </a:solidFill>
                      </a:endParaRPr>
                    </a:p>
                  </a:txBody>
                  <a:tcPr>
                    <a:solidFill>
                      <a:schemeClr val="bg1">
                        <a:alpha val="70000"/>
                      </a:schemeClr>
                    </a:solidFill>
                  </a:tcPr>
                </a:tc>
                <a:tc>
                  <a:txBody>
                    <a:bodyPr/>
                    <a:lstStyle/>
                    <a:p>
                      <a:endParaRPr lang="en-GB" sz="1200" b="0" dirty="0">
                        <a:solidFill>
                          <a:schemeClr val="tx2"/>
                        </a:solidFill>
                      </a:endParaRPr>
                    </a:p>
                  </a:txBody>
                  <a:tcPr>
                    <a:solidFill>
                      <a:schemeClr val="bg1">
                        <a:alpha val="70000"/>
                      </a:schemeClr>
                    </a:solidFill>
                  </a:tcPr>
                </a:tc>
                <a:tc>
                  <a:txBody>
                    <a:bodyPr/>
                    <a:lstStyle/>
                    <a:p>
                      <a:endParaRPr lang="en-GB" sz="1200" b="0" dirty="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b="0" dirty="0">
                        <a:solidFill>
                          <a:schemeClr val="accent4"/>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b="0" dirty="0">
                        <a:solidFill>
                          <a:schemeClr val="accent4"/>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b="0" dirty="0">
                        <a:solidFill>
                          <a:schemeClr val="accent4"/>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7" name="Rectangle 6">
            <a:extLst>
              <a:ext uri="{FF2B5EF4-FFF2-40B4-BE49-F238E27FC236}">
                <a16:creationId xmlns:a16="http://schemas.microsoft.com/office/drawing/2014/main" id="{85070DFE-743E-EE36-5425-759C7F31ADAD}"/>
              </a:ext>
            </a:extLst>
          </p:cNvPr>
          <p:cNvSpPr/>
          <p:nvPr/>
        </p:nvSpPr>
        <p:spPr>
          <a:xfrm>
            <a:off x="8860971" y="152400"/>
            <a:ext cx="957943" cy="96154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1846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7E649E26-EE41-475D-9F4E-752525E331C9}"/>
              </a:ext>
            </a:extLst>
          </p:cNvPr>
          <p:cNvSpPr/>
          <p:nvPr/>
        </p:nvSpPr>
        <p:spPr>
          <a:xfrm>
            <a:off x="3544047" y="1153459"/>
            <a:ext cx="346635"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4">
            <a:extLst>
              <a:ext uri="{FF2B5EF4-FFF2-40B4-BE49-F238E27FC236}">
                <a16:creationId xmlns:a16="http://schemas.microsoft.com/office/drawing/2014/main" id="{F82D3E0D-D950-4B46-87CF-4713F3B2D680}"/>
              </a:ext>
            </a:extLst>
          </p:cNvPr>
          <p:cNvGraphicFramePr>
            <a:graphicFrameLocks/>
          </p:cNvGraphicFramePr>
          <p:nvPr>
            <p:extLst>
              <p:ext uri="{D42A27DB-BD31-4B8C-83A1-F6EECF244321}">
                <p14:modId xmlns:p14="http://schemas.microsoft.com/office/powerpoint/2010/main" val="1210574234"/>
              </p:ext>
            </p:extLst>
          </p:nvPr>
        </p:nvGraphicFramePr>
        <p:xfrm>
          <a:off x="355819" y="2086460"/>
          <a:ext cx="4614004" cy="2461940"/>
        </p:xfrm>
        <a:graphic>
          <a:graphicData uri="http://schemas.openxmlformats.org/drawingml/2006/table">
            <a:tbl>
              <a:tblPr firstRow="1" bandRow="1">
                <a:tableStyleId>{BDBED569-4797-4DF1-A0F4-6AAB3CD982D8}</a:tableStyleId>
              </a:tblPr>
              <a:tblGrid>
                <a:gridCol w="1494179">
                  <a:extLst>
                    <a:ext uri="{9D8B030D-6E8A-4147-A177-3AD203B41FA5}">
                      <a16:colId xmlns:a16="http://schemas.microsoft.com/office/drawing/2014/main" val="613843245"/>
                    </a:ext>
                  </a:extLst>
                </a:gridCol>
                <a:gridCol w="3119825">
                  <a:extLst>
                    <a:ext uri="{9D8B030D-6E8A-4147-A177-3AD203B41FA5}">
                      <a16:colId xmlns:a16="http://schemas.microsoft.com/office/drawing/2014/main" val="4125670610"/>
                    </a:ext>
                  </a:extLst>
                </a:gridCol>
              </a:tblGrid>
              <a:tr h="907281">
                <a:tc>
                  <a:txBody>
                    <a:bodyPr/>
                    <a:lstStyle/>
                    <a:p>
                      <a:pPr algn="l"/>
                      <a:r>
                        <a:rPr lang="en-GB" sz="1200" b="1" dirty="0">
                          <a:solidFill>
                            <a:schemeClr val="tx2"/>
                          </a:solidFill>
                        </a:rPr>
                        <a:t>Total Projected Income</a:t>
                      </a: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279238776"/>
                  </a:ext>
                </a:extLst>
              </a:tr>
              <a:tr h="907281">
                <a:tc>
                  <a:txBody>
                    <a:bodyPr/>
                    <a:lstStyle/>
                    <a:p>
                      <a:pPr algn="l"/>
                      <a:r>
                        <a:rPr lang="en-GB" sz="1200" b="1" dirty="0">
                          <a:solidFill>
                            <a:schemeClr val="tx2"/>
                          </a:solidFill>
                        </a:rPr>
                        <a:t>Total Projected Expenditure</a:t>
                      </a: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3350090079"/>
                  </a:ext>
                </a:extLst>
              </a:tr>
              <a:tr h="647378">
                <a:tc>
                  <a:txBody>
                    <a:bodyPr/>
                    <a:lstStyle/>
                    <a:p>
                      <a:pPr algn="l"/>
                      <a:r>
                        <a:rPr lang="en-GB" sz="1200" b="1" dirty="0">
                          <a:solidFill>
                            <a:schemeClr val="tx2"/>
                          </a:solidFill>
                        </a:rPr>
                        <a:t>Annual Balance</a:t>
                      </a:r>
                    </a:p>
                  </a:txBody>
                  <a:tcPr marL="112209" marR="112209" marT="56103" marB="56103" anchor="ctr">
                    <a:solidFill>
                      <a:schemeClr val="bg2">
                        <a:lumMod val="40000"/>
                        <a:lumOff val="60000"/>
                      </a:schemeClr>
                    </a:solidFill>
                  </a:tcPr>
                </a:tc>
                <a:tc>
                  <a:txBody>
                    <a:bodyPr/>
                    <a:lstStyle/>
                    <a:p>
                      <a:pPr algn="r"/>
                      <a:endParaRPr lang="en-GB" sz="1200" dirty="0">
                        <a:solidFill>
                          <a:schemeClr val="tx2"/>
                        </a:solidFill>
                      </a:endParaRPr>
                    </a:p>
                  </a:txBody>
                  <a:tcPr marL="112209" marR="112209" marT="56103" marB="56103" anchor="ctr">
                    <a:solidFill>
                      <a:schemeClr val="bg2">
                        <a:lumMod val="40000"/>
                        <a:lumOff val="60000"/>
                      </a:schemeClr>
                    </a:solidFill>
                  </a:tcPr>
                </a:tc>
                <a:extLst>
                  <a:ext uri="{0D108BD9-81ED-4DB2-BD59-A6C34878D82A}">
                    <a16:rowId xmlns:a16="http://schemas.microsoft.com/office/drawing/2014/main" val="1066648852"/>
                  </a:ext>
                </a:extLst>
              </a:tr>
            </a:tbl>
          </a:graphicData>
        </a:graphic>
      </p:graphicFrame>
      <p:sp>
        <p:nvSpPr>
          <p:cNvPr id="5" name="Rectangle 4">
            <a:extLst>
              <a:ext uri="{FF2B5EF4-FFF2-40B4-BE49-F238E27FC236}">
                <a16:creationId xmlns:a16="http://schemas.microsoft.com/office/drawing/2014/main" id="{2D096A2F-B030-03A5-8D1B-33C9A3E85C52}"/>
              </a:ext>
            </a:extLst>
          </p:cNvPr>
          <p:cNvSpPr/>
          <p:nvPr/>
        </p:nvSpPr>
        <p:spPr>
          <a:xfrm>
            <a:off x="8860971" y="152400"/>
            <a:ext cx="957943" cy="96154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21122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33E805D0-C7C4-403B-9345-7CDD8C5EAFCF}"/>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6" y="1386542"/>
            <a:ext cx="9454777" cy="556260"/>
          </a:xfrm>
          <a:prstGeom prst="rect">
            <a:avLst/>
          </a:prstGeom>
        </p:spPr>
      </p:pic>
      <p:sp>
        <p:nvSpPr>
          <p:cNvPr id="7" name="Text Placeholder 1">
            <a:extLst>
              <a:ext uri="{FF2B5EF4-FFF2-40B4-BE49-F238E27FC236}">
                <a16:creationId xmlns:a16="http://schemas.microsoft.com/office/drawing/2014/main" id="{55C6357B-AD78-47FD-9C2F-8055C32FE0D4}"/>
              </a:ext>
            </a:extLst>
          </p:cNvPr>
          <p:cNvSpPr>
            <a:spLocks noGrp="1"/>
          </p:cNvSpPr>
          <p:nvPr>
            <p:ph type="body" sz="quarter" idx="12"/>
          </p:nvPr>
        </p:nvSpPr>
        <p:spPr>
          <a:xfrm>
            <a:off x="4165600" y="267374"/>
            <a:ext cx="4446494" cy="1119168"/>
          </a:xfrm>
        </p:spPr>
        <p:txBody>
          <a:bodyPr>
            <a:normAutofit fontScale="92500" lnSpcReduction="10000"/>
          </a:bodyPr>
          <a:lstStyle/>
          <a:p>
            <a:pPr algn="l"/>
            <a:r>
              <a:rPr lang="en-GB" sz="1300"/>
              <a:t>Use this planner to set goals and the tasks you need to complete to build your volunteer team. It can also be used to identify key responsibilities for those who are already playing their part in your club.</a:t>
            </a:r>
          </a:p>
          <a:p>
            <a:r>
              <a:rPr lang="en-GB" sz="1300" b="1"/>
              <a:t>Tip: </a:t>
            </a:r>
            <a:r>
              <a:rPr lang="en-GB" sz="1300"/>
              <a:t>Visit our </a:t>
            </a:r>
            <a:r>
              <a:rPr kumimoji="0" lang="en-GB" sz="1200" b="0" i="0" u="sng" strike="noStrike" kern="1200" cap="none" spc="0" normalizeH="0" baseline="0" noProof="0">
                <a:ln>
                  <a:noFill/>
                </a:ln>
                <a:solidFill>
                  <a:srgbClr val="E1261C"/>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England Football League and Club Hub</a:t>
            </a:r>
            <a:r>
              <a:rPr kumimoji="0" lang="en-GB" sz="1200" b="0" i="0" u="none" strike="noStrike" kern="1200" cap="none" spc="0" normalizeH="0" baseline="0" noProof="0">
                <a:ln>
                  <a:noFill/>
                </a:ln>
                <a:solidFill>
                  <a:srgbClr val="011E41"/>
                </a:solidFill>
                <a:effectLst/>
                <a:uLnTx/>
                <a:uFillTx/>
                <a:latin typeface="Arial" panose="020B0604020202020204"/>
                <a:ea typeface="+mn-ea"/>
                <a:cs typeface="+mn-cs"/>
              </a:rPr>
              <a:t> </a:t>
            </a:r>
            <a:r>
              <a:rPr lang="en-GB" sz="1300">
                <a:solidFill>
                  <a:srgbClr val="011E41"/>
                </a:solidFill>
              </a:rPr>
              <a:t>on YouTube for ideas and insights to help you make the most of the people at your club.</a:t>
            </a:r>
            <a:endParaRPr lang="en-GB" sz="1300"/>
          </a:p>
        </p:txBody>
      </p:sp>
      <p:graphicFrame>
        <p:nvGraphicFramePr>
          <p:cNvPr id="6" name="Table 4">
            <a:extLst>
              <a:ext uri="{FF2B5EF4-FFF2-40B4-BE49-F238E27FC236}">
                <a16:creationId xmlns:a16="http://schemas.microsoft.com/office/drawing/2014/main" id="{0FE00D4C-BB68-4737-9C41-DFF86B6C5846}"/>
              </a:ext>
            </a:extLst>
          </p:cNvPr>
          <p:cNvGraphicFramePr>
            <a:graphicFrameLocks/>
          </p:cNvGraphicFramePr>
          <p:nvPr>
            <p:extLst>
              <p:ext uri="{D42A27DB-BD31-4B8C-83A1-F6EECF244321}">
                <p14:modId xmlns:p14="http://schemas.microsoft.com/office/powerpoint/2010/main" val="2732486117"/>
              </p:ext>
            </p:extLst>
          </p:nvPr>
        </p:nvGraphicFramePr>
        <p:xfrm>
          <a:off x="289856" y="1942802"/>
          <a:ext cx="9389035" cy="4331094"/>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792558">
                <a:tc>
                  <a:txBody>
                    <a:bodyPr/>
                    <a:lstStyle/>
                    <a:p>
                      <a:endParaRPr lang="en-GB" sz="1200" b="0" dirty="0">
                        <a:solidFill>
                          <a:schemeClr val="accent4"/>
                        </a:solidFill>
                      </a:endParaRPr>
                    </a:p>
                  </a:txBody>
                  <a:tcPr>
                    <a:solidFill>
                      <a:schemeClr val="bg1">
                        <a:alpha val="70000"/>
                      </a:schemeClr>
                    </a:solidFill>
                  </a:tcPr>
                </a:tc>
                <a:tc>
                  <a:txBody>
                    <a:bodyPr/>
                    <a:lstStyle/>
                    <a:p>
                      <a:endParaRPr lang="en-GB" sz="1200" b="0" dirty="0">
                        <a:solidFill>
                          <a:schemeClr val="tx2"/>
                        </a:solidFill>
                      </a:endParaRPr>
                    </a:p>
                  </a:txBody>
                  <a:tcPr>
                    <a:solidFill>
                      <a:schemeClr val="bg1">
                        <a:alpha val="70000"/>
                      </a:schemeClr>
                    </a:solidFill>
                  </a:tcPr>
                </a:tc>
                <a:tc>
                  <a:txBody>
                    <a:bodyPr/>
                    <a:lstStyle/>
                    <a:p>
                      <a:endParaRPr lang="en-GB" sz="1200" b="0" dirty="0">
                        <a:solidFill>
                          <a:schemeClr val="tx2"/>
                        </a:solidFill>
                      </a:endParaRPr>
                    </a:p>
                  </a:txBody>
                  <a:tcPr>
                    <a:solidFill>
                      <a:schemeClr val="bg1">
                        <a:alpha val="70000"/>
                      </a:schemeClr>
                    </a:solidFill>
                  </a:tcPr>
                </a:tc>
                <a:tc>
                  <a:txBody>
                    <a:bodyPr/>
                    <a:lstStyle/>
                    <a:p>
                      <a:endParaRPr lang="en-GB" sz="1200" b="0" dirty="0">
                        <a:solidFill>
                          <a:schemeClr val="tx2"/>
                        </a:solidFill>
                      </a:endParaRPr>
                    </a:p>
                  </a:txBody>
                  <a:tcPr>
                    <a:solidFill>
                      <a:schemeClr val="bg1">
                        <a:alpha val="70000"/>
                      </a:schemeClr>
                    </a:solidFill>
                  </a:tcPr>
                </a:tc>
                <a:tc>
                  <a:txBody>
                    <a:bodyPr/>
                    <a:lstStyle/>
                    <a:p>
                      <a:endParaRPr lang="en-GB" sz="1200" b="0" dirty="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792558">
                <a:tc>
                  <a:txBody>
                    <a:bodyPr/>
                    <a:lstStyle/>
                    <a:p>
                      <a:endParaRPr lang="en-GB" sz="1200" dirty="0">
                        <a:solidFill>
                          <a:schemeClr val="accent4"/>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1016458">
                <a:tc>
                  <a:txBody>
                    <a:bodyPr/>
                    <a:lstStyle/>
                    <a:p>
                      <a:endParaRPr lang="en-GB" sz="1200" dirty="0">
                        <a:solidFill>
                          <a:schemeClr val="accent4"/>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968682">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760838">
                <a:tc>
                  <a:txBody>
                    <a:bodyPr/>
                    <a:lstStyle/>
                    <a:p>
                      <a:endParaRPr lang="en-GB" sz="1200" dirty="0">
                        <a:solidFill>
                          <a:schemeClr val="accent4"/>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bl>
          </a:graphicData>
        </a:graphic>
      </p:graphicFrame>
      <p:sp>
        <p:nvSpPr>
          <p:cNvPr id="4" name="Rectangle 3">
            <a:extLst>
              <a:ext uri="{FF2B5EF4-FFF2-40B4-BE49-F238E27FC236}">
                <a16:creationId xmlns:a16="http://schemas.microsoft.com/office/drawing/2014/main" id="{0B9B835B-6269-18C6-7F7C-9DA74BC9C22C}"/>
              </a:ext>
            </a:extLst>
          </p:cNvPr>
          <p:cNvSpPr/>
          <p:nvPr/>
        </p:nvSpPr>
        <p:spPr>
          <a:xfrm>
            <a:off x="8860971" y="152400"/>
            <a:ext cx="957943" cy="96154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220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4FD9C203-0B21-2D0A-80A9-7C4F410D25D8}"/>
              </a:ext>
            </a:extLst>
          </p:cNvPr>
          <p:cNvSpPr>
            <a:spLocks noGrp="1"/>
          </p:cNvSpPr>
          <p:nvPr>
            <p:ph type="pic" sz="quarter" idx="14"/>
          </p:nvPr>
        </p:nvSpPr>
        <p:spPr/>
        <p:txBody>
          <a:bodyPr/>
          <a:lstStyle/>
          <a:p>
            <a:endParaRPr lang="en-GB"/>
          </a:p>
        </p:txBody>
      </p:sp>
      <p:sp>
        <p:nvSpPr>
          <p:cNvPr id="24" name="Picture Placeholder 23">
            <a:extLst>
              <a:ext uri="{FF2B5EF4-FFF2-40B4-BE49-F238E27FC236}">
                <a16:creationId xmlns:a16="http://schemas.microsoft.com/office/drawing/2014/main" id="{2E8521B9-7FDD-5AB8-8377-33C7309E6D94}"/>
              </a:ext>
            </a:extLst>
          </p:cNvPr>
          <p:cNvSpPr>
            <a:spLocks noGrp="1"/>
          </p:cNvSpPr>
          <p:nvPr>
            <p:ph type="pic" sz="quarter" idx="15"/>
          </p:nvPr>
        </p:nvSpPr>
        <p:spPr/>
        <p:txBody>
          <a:bodyPr/>
          <a:lstStyle/>
          <a:p>
            <a:endParaRPr lang="en-GB"/>
          </a:p>
        </p:txBody>
      </p:sp>
      <p:sp>
        <p:nvSpPr>
          <p:cNvPr id="25" name="Picture Placeholder 24">
            <a:extLst>
              <a:ext uri="{FF2B5EF4-FFF2-40B4-BE49-F238E27FC236}">
                <a16:creationId xmlns:a16="http://schemas.microsoft.com/office/drawing/2014/main" id="{0E1F7C1B-85CB-19B9-F17B-100B50656EEA}"/>
              </a:ext>
            </a:extLst>
          </p:cNvPr>
          <p:cNvSpPr>
            <a:spLocks noGrp="1"/>
          </p:cNvSpPr>
          <p:nvPr>
            <p:ph type="pic" sz="quarter" idx="16"/>
          </p:nvPr>
        </p:nvSpPr>
        <p:spPr/>
        <p:txBody>
          <a:bodyPr/>
          <a:lstStyle/>
          <a:p>
            <a:endParaRPr lang="en-GB"/>
          </a:p>
        </p:txBody>
      </p:sp>
      <p:sp>
        <p:nvSpPr>
          <p:cNvPr id="26" name="Picture Placeholder 25">
            <a:extLst>
              <a:ext uri="{FF2B5EF4-FFF2-40B4-BE49-F238E27FC236}">
                <a16:creationId xmlns:a16="http://schemas.microsoft.com/office/drawing/2014/main" id="{9AEF2F84-DEFB-C9F7-15A7-ACCA819111EB}"/>
              </a:ext>
            </a:extLst>
          </p:cNvPr>
          <p:cNvSpPr>
            <a:spLocks noGrp="1"/>
          </p:cNvSpPr>
          <p:nvPr>
            <p:ph type="pic" sz="quarter" idx="17"/>
          </p:nvPr>
        </p:nvSpPr>
        <p:spPr/>
        <p:txBody>
          <a:bodyPr/>
          <a:lstStyle/>
          <a:p>
            <a:endParaRPr lang="en-GB"/>
          </a:p>
        </p:txBody>
      </p:sp>
      <p:sp>
        <p:nvSpPr>
          <p:cNvPr id="27" name="Picture Placeholder 26">
            <a:extLst>
              <a:ext uri="{FF2B5EF4-FFF2-40B4-BE49-F238E27FC236}">
                <a16:creationId xmlns:a16="http://schemas.microsoft.com/office/drawing/2014/main" id="{8CA370EA-2DD2-DCAF-EA9F-3527F9B96C0E}"/>
              </a:ext>
            </a:extLst>
          </p:cNvPr>
          <p:cNvSpPr>
            <a:spLocks noGrp="1"/>
          </p:cNvSpPr>
          <p:nvPr>
            <p:ph type="pic" sz="quarter" idx="18"/>
          </p:nvPr>
        </p:nvSpPr>
        <p:spPr/>
        <p:txBody>
          <a:bodyPr/>
          <a:lstStyle/>
          <a:p>
            <a:endParaRPr lang="en-GB"/>
          </a:p>
        </p:txBody>
      </p:sp>
      <p:sp>
        <p:nvSpPr>
          <p:cNvPr id="28" name="Picture Placeholder 27">
            <a:extLst>
              <a:ext uri="{FF2B5EF4-FFF2-40B4-BE49-F238E27FC236}">
                <a16:creationId xmlns:a16="http://schemas.microsoft.com/office/drawing/2014/main" id="{E4C51C68-7543-DFFB-8ADD-2CECEA0E7FA7}"/>
              </a:ext>
            </a:extLst>
          </p:cNvPr>
          <p:cNvSpPr>
            <a:spLocks noGrp="1"/>
          </p:cNvSpPr>
          <p:nvPr>
            <p:ph type="pic" sz="quarter" idx="19"/>
          </p:nvPr>
        </p:nvSpPr>
        <p:spPr/>
        <p:txBody>
          <a:bodyPr/>
          <a:lstStyle/>
          <a:p>
            <a:endParaRPr lang="en-GB"/>
          </a:p>
        </p:txBody>
      </p:sp>
      <p:sp>
        <p:nvSpPr>
          <p:cNvPr id="29" name="Text Placeholder 28">
            <a:extLst>
              <a:ext uri="{FF2B5EF4-FFF2-40B4-BE49-F238E27FC236}">
                <a16:creationId xmlns:a16="http://schemas.microsoft.com/office/drawing/2014/main" id="{0C3293B8-45AA-628D-4A0F-C64DD565D7F8}"/>
              </a:ext>
            </a:extLst>
          </p:cNvPr>
          <p:cNvSpPr>
            <a:spLocks noGrp="1"/>
          </p:cNvSpPr>
          <p:nvPr>
            <p:ph type="body" sz="quarter" idx="20"/>
          </p:nvPr>
        </p:nvSpPr>
        <p:spPr/>
        <p:txBody>
          <a:bodyPr>
            <a:normAutofit fontScale="92500" lnSpcReduction="10000"/>
          </a:bodyPr>
          <a:lstStyle/>
          <a:p>
            <a:endParaRPr lang="en-US"/>
          </a:p>
        </p:txBody>
      </p:sp>
      <p:sp>
        <p:nvSpPr>
          <p:cNvPr id="30" name="Text Placeholder 29">
            <a:extLst>
              <a:ext uri="{FF2B5EF4-FFF2-40B4-BE49-F238E27FC236}">
                <a16:creationId xmlns:a16="http://schemas.microsoft.com/office/drawing/2014/main" id="{28CACEE1-34F3-059C-5C45-90989747E590}"/>
              </a:ext>
            </a:extLst>
          </p:cNvPr>
          <p:cNvSpPr>
            <a:spLocks noGrp="1"/>
          </p:cNvSpPr>
          <p:nvPr>
            <p:ph type="body" sz="quarter" idx="21"/>
          </p:nvPr>
        </p:nvSpPr>
        <p:spPr/>
        <p:txBody>
          <a:bodyPr>
            <a:normAutofit fontScale="92500" lnSpcReduction="10000"/>
          </a:bodyPr>
          <a:lstStyle/>
          <a:p>
            <a:endParaRPr lang="en-US"/>
          </a:p>
        </p:txBody>
      </p:sp>
      <p:sp>
        <p:nvSpPr>
          <p:cNvPr id="31" name="Text Placeholder 30">
            <a:extLst>
              <a:ext uri="{FF2B5EF4-FFF2-40B4-BE49-F238E27FC236}">
                <a16:creationId xmlns:a16="http://schemas.microsoft.com/office/drawing/2014/main" id="{1A1C1E61-87E4-114C-E1DE-507FCC43E786}"/>
              </a:ext>
            </a:extLst>
          </p:cNvPr>
          <p:cNvSpPr>
            <a:spLocks noGrp="1"/>
          </p:cNvSpPr>
          <p:nvPr>
            <p:ph type="body" sz="quarter" idx="22"/>
          </p:nvPr>
        </p:nvSpPr>
        <p:spPr/>
        <p:txBody>
          <a:bodyPr>
            <a:normAutofit fontScale="92500" lnSpcReduction="10000"/>
          </a:bodyPr>
          <a:lstStyle/>
          <a:p>
            <a:endParaRPr lang="en-US"/>
          </a:p>
        </p:txBody>
      </p:sp>
      <p:sp>
        <p:nvSpPr>
          <p:cNvPr id="32" name="Text Placeholder 31">
            <a:extLst>
              <a:ext uri="{FF2B5EF4-FFF2-40B4-BE49-F238E27FC236}">
                <a16:creationId xmlns:a16="http://schemas.microsoft.com/office/drawing/2014/main" id="{0AF31488-BB86-6CA8-BBAF-AC8086BFE57F}"/>
              </a:ext>
            </a:extLst>
          </p:cNvPr>
          <p:cNvSpPr>
            <a:spLocks noGrp="1"/>
          </p:cNvSpPr>
          <p:nvPr>
            <p:ph type="body" sz="quarter" idx="23"/>
          </p:nvPr>
        </p:nvSpPr>
        <p:spPr/>
        <p:txBody>
          <a:bodyPr>
            <a:normAutofit fontScale="92500" lnSpcReduction="10000"/>
          </a:bodyPr>
          <a:lstStyle/>
          <a:p>
            <a:endParaRPr lang="en-US"/>
          </a:p>
        </p:txBody>
      </p:sp>
      <p:sp>
        <p:nvSpPr>
          <p:cNvPr id="33" name="Text Placeholder 32">
            <a:extLst>
              <a:ext uri="{FF2B5EF4-FFF2-40B4-BE49-F238E27FC236}">
                <a16:creationId xmlns:a16="http://schemas.microsoft.com/office/drawing/2014/main" id="{F342CAC4-A612-9142-7B9C-31EBAD5DB9F7}"/>
              </a:ext>
            </a:extLst>
          </p:cNvPr>
          <p:cNvSpPr>
            <a:spLocks noGrp="1"/>
          </p:cNvSpPr>
          <p:nvPr>
            <p:ph type="body" sz="quarter" idx="24"/>
          </p:nvPr>
        </p:nvSpPr>
        <p:spPr/>
        <p:txBody>
          <a:bodyPr>
            <a:normAutofit fontScale="92500" lnSpcReduction="10000"/>
          </a:bodyPr>
          <a:lstStyle/>
          <a:p>
            <a:endParaRPr lang="en-US"/>
          </a:p>
        </p:txBody>
      </p:sp>
      <p:sp>
        <p:nvSpPr>
          <p:cNvPr id="34" name="Text Placeholder 33">
            <a:extLst>
              <a:ext uri="{FF2B5EF4-FFF2-40B4-BE49-F238E27FC236}">
                <a16:creationId xmlns:a16="http://schemas.microsoft.com/office/drawing/2014/main" id="{006A3713-4723-56CA-5F16-F5CF6D025AC3}"/>
              </a:ext>
            </a:extLst>
          </p:cNvPr>
          <p:cNvSpPr>
            <a:spLocks noGrp="1"/>
          </p:cNvSpPr>
          <p:nvPr>
            <p:ph type="body" sz="quarter" idx="25"/>
          </p:nvPr>
        </p:nvSpPr>
        <p:spPr/>
        <p:txBody>
          <a:bodyPr>
            <a:normAutofit fontScale="92500" lnSpcReduction="10000"/>
          </a:bodyPr>
          <a:lstStyle/>
          <a:p>
            <a:endParaRPr lang="en-US"/>
          </a:p>
        </p:txBody>
      </p:sp>
      <p:sp>
        <p:nvSpPr>
          <p:cNvPr id="35" name="Text Placeholder 34">
            <a:extLst>
              <a:ext uri="{FF2B5EF4-FFF2-40B4-BE49-F238E27FC236}">
                <a16:creationId xmlns:a16="http://schemas.microsoft.com/office/drawing/2014/main" id="{DBEC6319-7D40-F70D-6D80-9AF19DFA1BC6}"/>
              </a:ext>
            </a:extLst>
          </p:cNvPr>
          <p:cNvSpPr>
            <a:spLocks noGrp="1"/>
          </p:cNvSpPr>
          <p:nvPr>
            <p:ph type="body" sz="quarter" idx="27"/>
          </p:nvPr>
        </p:nvSpPr>
        <p:spPr/>
        <p:txBody>
          <a:bodyPr/>
          <a:lstStyle/>
          <a:p>
            <a:endParaRPr lang="en-US"/>
          </a:p>
        </p:txBody>
      </p:sp>
      <p:sp>
        <p:nvSpPr>
          <p:cNvPr id="36" name="Text Placeholder 35">
            <a:extLst>
              <a:ext uri="{FF2B5EF4-FFF2-40B4-BE49-F238E27FC236}">
                <a16:creationId xmlns:a16="http://schemas.microsoft.com/office/drawing/2014/main" id="{CF93383B-4586-6361-0088-235F59660ECB}"/>
              </a:ext>
            </a:extLst>
          </p:cNvPr>
          <p:cNvSpPr>
            <a:spLocks noGrp="1"/>
          </p:cNvSpPr>
          <p:nvPr>
            <p:ph type="body" sz="quarter" idx="28"/>
          </p:nvPr>
        </p:nvSpPr>
        <p:spPr/>
        <p:txBody>
          <a:bodyPr/>
          <a:lstStyle/>
          <a:p>
            <a:endParaRPr lang="en-US"/>
          </a:p>
        </p:txBody>
      </p:sp>
      <p:sp>
        <p:nvSpPr>
          <p:cNvPr id="37" name="Text Placeholder 36">
            <a:extLst>
              <a:ext uri="{FF2B5EF4-FFF2-40B4-BE49-F238E27FC236}">
                <a16:creationId xmlns:a16="http://schemas.microsoft.com/office/drawing/2014/main" id="{93C3EBF0-350E-0188-AB26-6DD98E0C8161}"/>
              </a:ext>
            </a:extLst>
          </p:cNvPr>
          <p:cNvSpPr>
            <a:spLocks noGrp="1"/>
          </p:cNvSpPr>
          <p:nvPr>
            <p:ph type="body" sz="quarter" idx="30"/>
          </p:nvPr>
        </p:nvSpPr>
        <p:spPr/>
        <p:txBody>
          <a:bodyPr/>
          <a:lstStyle/>
          <a:p>
            <a:endParaRPr lang="en-US"/>
          </a:p>
        </p:txBody>
      </p:sp>
      <p:sp>
        <p:nvSpPr>
          <p:cNvPr id="38" name="Text Placeholder 37">
            <a:extLst>
              <a:ext uri="{FF2B5EF4-FFF2-40B4-BE49-F238E27FC236}">
                <a16:creationId xmlns:a16="http://schemas.microsoft.com/office/drawing/2014/main" id="{B5CA909E-D3AE-E95C-B701-517B86A1F774}"/>
              </a:ext>
            </a:extLst>
          </p:cNvPr>
          <p:cNvSpPr>
            <a:spLocks noGrp="1"/>
          </p:cNvSpPr>
          <p:nvPr>
            <p:ph type="body" sz="quarter" idx="31"/>
          </p:nvPr>
        </p:nvSpPr>
        <p:spPr/>
        <p:txBody>
          <a:bodyPr/>
          <a:lstStyle/>
          <a:p>
            <a:endParaRPr lang="en-US"/>
          </a:p>
        </p:txBody>
      </p:sp>
      <p:sp>
        <p:nvSpPr>
          <p:cNvPr id="39" name="Text Placeholder 38">
            <a:extLst>
              <a:ext uri="{FF2B5EF4-FFF2-40B4-BE49-F238E27FC236}">
                <a16:creationId xmlns:a16="http://schemas.microsoft.com/office/drawing/2014/main" id="{34C1D5F0-0A23-B68A-9796-A1E3CC8D9FF2}"/>
              </a:ext>
            </a:extLst>
          </p:cNvPr>
          <p:cNvSpPr>
            <a:spLocks noGrp="1"/>
          </p:cNvSpPr>
          <p:nvPr>
            <p:ph type="body" sz="quarter" idx="33"/>
          </p:nvPr>
        </p:nvSpPr>
        <p:spPr/>
        <p:txBody>
          <a:bodyPr/>
          <a:lstStyle/>
          <a:p>
            <a:endParaRPr lang="en-US"/>
          </a:p>
        </p:txBody>
      </p:sp>
      <p:sp>
        <p:nvSpPr>
          <p:cNvPr id="40" name="Text Placeholder 39">
            <a:extLst>
              <a:ext uri="{FF2B5EF4-FFF2-40B4-BE49-F238E27FC236}">
                <a16:creationId xmlns:a16="http://schemas.microsoft.com/office/drawing/2014/main" id="{66D0F120-F175-0E14-2A6F-D758647790A5}"/>
              </a:ext>
            </a:extLst>
          </p:cNvPr>
          <p:cNvSpPr>
            <a:spLocks noGrp="1"/>
          </p:cNvSpPr>
          <p:nvPr>
            <p:ph type="body" sz="quarter" idx="34"/>
          </p:nvPr>
        </p:nvSpPr>
        <p:spPr/>
        <p:txBody>
          <a:bodyPr/>
          <a:lstStyle/>
          <a:p>
            <a:endParaRPr lang="en-US"/>
          </a:p>
        </p:txBody>
      </p:sp>
      <p:sp>
        <p:nvSpPr>
          <p:cNvPr id="41" name="Picture Placeholder 40">
            <a:extLst>
              <a:ext uri="{FF2B5EF4-FFF2-40B4-BE49-F238E27FC236}">
                <a16:creationId xmlns:a16="http://schemas.microsoft.com/office/drawing/2014/main" id="{3B971946-0A01-C9A9-0C13-A94E2ED16E49}"/>
              </a:ext>
            </a:extLst>
          </p:cNvPr>
          <p:cNvSpPr>
            <a:spLocks noGrp="1"/>
          </p:cNvSpPr>
          <p:nvPr>
            <p:ph type="pic" sz="quarter" idx="35"/>
          </p:nvPr>
        </p:nvSpPr>
        <p:spPr/>
        <p:txBody>
          <a:bodyPr/>
          <a:lstStyle/>
          <a:p>
            <a:endParaRPr lang="en-GB"/>
          </a:p>
        </p:txBody>
      </p:sp>
      <p:sp>
        <p:nvSpPr>
          <p:cNvPr id="42" name="Picture Placeholder 41">
            <a:extLst>
              <a:ext uri="{FF2B5EF4-FFF2-40B4-BE49-F238E27FC236}">
                <a16:creationId xmlns:a16="http://schemas.microsoft.com/office/drawing/2014/main" id="{22AAD50D-E89F-5EE2-FCF4-F0B591408516}"/>
              </a:ext>
            </a:extLst>
          </p:cNvPr>
          <p:cNvSpPr>
            <a:spLocks noGrp="1"/>
          </p:cNvSpPr>
          <p:nvPr>
            <p:ph type="pic" sz="quarter" idx="36"/>
          </p:nvPr>
        </p:nvSpPr>
        <p:spPr/>
        <p:txBody>
          <a:bodyPr/>
          <a:lstStyle/>
          <a:p>
            <a:endParaRPr lang="en-GB"/>
          </a:p>
        </p:txBody>
      </p:sp>
      <p:sp>
        <p:nvSpPr>
          <p:cNvPr id="43" name="Picture Placeholder 42">
            <a:extLst>
              <a:ext uri="{FF2B5EF4-FFF2-40B4-BE49-F238E27FC236}">
                <a16:creationId xmlns:a16="http://schemas.microsoft.com/office/drawing/2014/main" id="{E6A71838-F919-E890-AF12-7B8EC6D37478}"/>
              </a:ext>
            </a:extLst>
          </p:cNvPr>
          <p:cNvSpPr>
            <a:spLocks noGrp="1"/>
          </p:cNvSpPr>
          <p:nvPr>
            <p:ph type="pic" sz="quarter" idx="37"/>
          </p:nvPr>
        </p:nvSpPr>
        <p:spPr/>
        <p:txBody>
          <a:bodyPr/>
          <a:lstStyle/>
          <a:p>
            <a:endParaRPr lang="en-GB"/>
          </a:p>
        </p:txBody>
      </p:sp>
      <p:sp>
        <p:nvSpPr>
          <p:cNvPr id="44" name="Text Placeholder 43">
            <a:extLst>
              <a:ext uri="{FF2B5EF4-FFF2-40B4-BE49-F238E27FC236}">
                <a16:creationId xmlns:a16="http://schemas.microsoft.com/office/drawing/2014/main" id="{34333EC8-BF87-6036-98D1-09984E5CF95B}"/>
              </a:ext>
            </a:extLst>
          </p:cNvPr>
          <p:cNvSpPr>
            <a:spLocks noGrp="1"/>
          </p:cNvSpPr>
          <p:nvPr>
            <p:ph type="body" sz="quarter" idx="38"/>
          </p:nvPr>
        </p:nvSpPr>
        <p:spPr/>
        <p:txBody>
          <a:bodyPr>
            <a:normAutofit fontScale="92500" lnSpcReduction="10000"/>
          </a:bodyPr>
          <a:lstStyle/>
          <a:p>
            <a:endParaRPr lang="en-US"/>
          </a:p>
        </p:txBody>
      </p:sp>
      <p:sp>
        <p:nvSpPr>
          <p:cNvPr id="45" name="Text Placeholder 44">
            <a:extLst>
              <a:ext uri="{FF2B5EF4-FFF2-40B4-BE49-F238E27FC236}">
                <a16:creationId xmlns:a16="http://schemas.microsoft.com/office/drawing/2014/main" id="{D2233EDF-FF8E-4511-FD23-781683243CB4}"/>
              </a:ext>
            </a:extLst>
          </p:cNvPr>
          <p:cNvSpPr>
            <a:spLocks noGrp="1"/>
          </p:cNvSpPr>
          <p:nvPr>
            <p:ph type="body" sz="quarter" idx="39"/>
          </p:nvPr>
        </p:nvSpPr>
        <p:spPr/>
        <p:txBody>
          <a:bodyPr>
            <a:normAutofit fontScale="92500" lnSpcReduction="10000"/>
          </a:bodyPr>
          <a:lstStyle/>
          <a:p>
            <a:endParaRPr lang="en-US"/>
          </a:p>
        </p:txBody>
      </p:sp>
      <p:sp>
        <p:nvSpPr>
          <p:cNvPr id="46" name="Text Placeholder 45">
            <a:extLst>
              <a:ext uri="{FF2B5EF4-FFF2-40B4-BE49-F238E27FC236}">
                <a16:creationId xmlns:a16="http://schemas.microsoft.com/office/drawing/2014/main" id="{01A7E76F-8B8D-FA8A-4246-D2BB0970F076}"/>
              </a:ext>
            </a:extLst>
          </p:cNvPr>
          <p:cNvSpPr>
            <a:spLocks noGrp="1"/>
          </p:cNvSpPr>
          <p:nvPr>
            <p:ph type="body" sz="quarter" idx="40"/>
          </p:nvPr>
        </p:nvSpPr>
        <p:spPr/>
        <p:txBody>
          <a:bodyPr>
            <a:normAutofit fontScale="92500" lnSpcReduction="10000"/>
          </a:bodyPr>
          <a:lstStyle/>
          <a:p>
            <a:endParaRPr lang="en-US"/>
          </a:p>
        </p:txBody>
      </p:sp>
      <p:sp>
        <p:nvSpPr>
          <p:cNvPr id="47" name="Text Placeholder 46">
            <a:extLst>
              <a:ext uri="{FF2B5EF4-FFF2-40B4-BE49-F238E27FC236}">
                <a16:creationId xmlns:a16="http://schemas.microsoft.com/office/drawing/2014/main" id="{7D64770F-5334-16F4-27A7-7375E034BB83}"/>
              </a:ext>
            </a:extLst>
          </p:cNvPr>
          <p:cNvSpPr>
            <a:spLocks noGrp="1"/>
          </p:cNvSpPr>
          <p:nvPr>
            <p:ph type="body" sz="quarter" idx="41"/>
          </p:nvPr>
        </p:nvSpPr>
        <p:spPr/>
        <p:txBody>
          <a:bodyPr/>
          <a:lstStyle/>
          <a:p>
            <a:endParaRPr lang="en-US"/>
          </a:p>
        </p:txBody>
      </p:sp>
      <p:sp>
        <p:nvSpPr>
          <p:cNvPr id="48" name="Text Placeholder 47">
            <a:extLst>
              <a:ext uri="{FF2B5EF4-FFF2-40B4-BE49-F238E27FC236}">
                <a16:creationId xmlns:a16="http://schemas.microsoft.com/office/drawing/2014/main" id="{DBA9E30B-15D6-5A3F-EAAF-3453323E8ADD}"/>
              </a:ext>
            </a:extLst>
          </p:cNvPr>
          <p:cNvSpPr>
            <a:spLocks noGrp="1"/>
          </p:cNvSpPr>
          <p:nvPr>
            <p:ph type="body" sz="quarter" idx="42"/>
          </p:nvPr>
        </p:nvSpPr>
        <p:spPr/>
        <p:txBody>
          <a:bodyPr/>
          <a:lstStyle/>
          <a:p>
            <a:endParaRPr lang="en-US" dirty="0"/>
          </a:p>
        </p:txBody>
      </p:sp>
      <p:sp>
        <p:nvSpPr>
          <p:cNvPr id="49" name="Text Placeholder 48">
            <a:extLst>
              <a:ext uri="{FF2B5EF4-FFF2-40B4-BE49-F238E27FC236}">
                <a16:creationId xmlns:a16="http://schemas.microsoft.com/office/drawing/2014/main" id="{C4F987DA-195E-9B2C-322E-0ED007C3B347}"/>
              </a:ext>
            </a:extLst>
          </p:cNvPr>
          <p:cNvSpPr>
            <a:spLocks noGrp="1"/>
          </p:cNvSpPr>
          <p:nvPr>
            <p:ph type="body" sz="quarter" idx="43"/>
          </p:nvPr>
        </p:nvSpPr>
        <p:spPr/>
        <p:txBody>
          <a:bodyPr/>
          <a:lstStyle/>
          <a:p>
            <a:endParaRPr lang="en-US"/>
          </a:p>
        </p:txBody>
      </p:sp>
      <p:sp>
        <p:nvSpPr>
          <p:cNvPr id="3" name="Rectangle 2">
            <a:extLst>
              <a:ext uri="{FF2B5EF4-FFF2-40B4-BE49-F238E27FC236}">
                <a16:creationId xmlns:a16="http://schemas.microsoft.com/office/drawing/2014/main" id="{D4D6AB50-6D34-8AFA-14AC-760288DE12C6}"/>
              </a:ext>
            </a:extLst>
          </p:cNvPr>
          <p:cNvSpPr/>
          <p:nvPr/>
        </p:nvSpPr>
        <p:spPr>
          <a:xfrm>
            <a:off x="8860971" y="152400"/>
            <a:ext cx="957943" cy="96154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7824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C406C691-2824-4B56-8C47-DAE534F7318E}"/>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0545E548-D1B3-4826-A2FE-481AC8A1645E}"/>
              </a:ext>
            </a:extLst>
          </p:cNvPr>
          <p:cNvGraphicFramePr>
            <a:graphicFrameLocks/>
          </p:cNvGraphicFramePr>
          <p:nvPr>
            <p:extLst>
              <p:ext uri="{D42A27DB-BD31-4B8C-83A1-F6EECF244321}">
                <p14:modId xmlns:p14="http://schemas.microsoft.com/office/powerpoint/2010/main" val="2814373169"/>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b="0" dirty="0">
                        <a:solidFill>
                          <a:schemeClr val="accent4"/>
                        </a:solidFill>
                      </a:endParaRPr>
                    </a:p>
                  </a:txBody>
                  <a:tcPr>
                    <a:solidFill>
                      <a:schemeClr val="bg1">
                        <a:alpha val="70000"/>
                      </a:schemeClr>
                    </a:solidFill>
                  </a:tcPr>
                </a:tc>
                <a:tc>
                  <a:txBody>
                    <a:bodyPr/>
                    <a:lstStyle/>
                    <a:p>
                      <a:endParaRPr lang="en-GB" sz="1200" b="0" dirty="0">
                        <a:solidFill>
                          <a:schemeClr val="tx2"/>
                        </a:solidFill>
                      </a:endParaRPr>
                    </a:p>
                  </a:txBody>
                  <a:tcPr>
                    <a:solidFill>
                      <a:schemeClr val="bg1">
                        <a:alpha val="70000"/>
                      </a:schemeClr>
                    </a:solidFill>
                  </a:tcPr>
                </a:tc>
                <a:tc>
                  <a:txBody>
                    <a:bodyPr/>
                    <a:lstStyle/>
                    <a:p>
                      <a:endParaRPr lang="en-GB" sz="1200" b="0" dirty="0">
                        <a:solidFill>
                          <a:schemeClr val="tx2"/>
                        </a:solidFill>
                      </a:endParaRPr>
                    </a:p>
                  </a:txBody>
                  <a:tcPr>
                    <a:solidFill>
                      <a:schemeClr val="bg1">
                        <a:alpha val="70000"/>
                      </a:schemeClr>
                    </a:solidFill>
                  </a:tcPr>
                </a:tc>
                <a:tc>
                  <a:txBody>
                    <a:bodyPr/>
                    <a:lstStyle/>
                    <a:p>
                      <a:endParaRPr lang="en-GB" sz="1200" b="0" dirty="0">
                        <a:solidFill>
                          <a:schemeClr val="tx2"/>
                        </a:solidFill>
                      </a:endParaRPr>
                    </a:p>
                  </a:txBody>
                  <a:tcPr>
                    <a:solidFill>
                      <a:schemeClr val="bg1">
                        <a:alpha val="70000"/>
                      </a:schemeClr>
                    </a:solidFill>
                  </a:tcPr>
                </a:tc>
                <a:tc>
                  <a:txBody>
                    <a:bodyPr/>
                    <a:lstStyle/>
                    <a:p>
                      <a:endParaRPr lang="en-GB" sz="1200" b="0" dirty="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dirty="0">
                        <a:solidFill>
                          <a:schemeClr val="accent4"/>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dirty="0">
                        <a:solidFill>
                          <a:schemeClr val="accent4"/>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dirty="0">
                        <a:solidFill>
                          <a:schemeClr val="accent4"/>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dirty="0">
                        <a:solidFill>
                          <a:schemeClr val="accent4"/>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2" name="Text Placeholder 1">
            <a:extLst>
              <a:ext uri="{FF2B5EF4-FFF2-40B4-BE49-F238E27FC236}">
                <a16:creationId xmlns:a16="http://schemas.microsoft.com/office/drawing/2014/main" id="{948A3D6F-0EF6-453F-A5E0-C9ED604F3EF6}"/>
              </a:ext>
            </a:extLst>
          </p:cNvPr>
          <p:cNvSpPr>
            <a:spLocks noGrp="1"/>
          </p:cNvSpPr>
          <p:nvPr>
            <p:ph type="body" sz="quarter" idx="12"/>
          </p:nvPr>
        </p:nvSpPr>
        <p:spPr>
          <a:xfrm>
            <a:off x="2615674" y="267374"/>
            <a:ext cx="5726742" cy="1155026"/>
          </a:xfrm>
        </p:spPr>
        <p:txBody>
          <a:bodyPr>
            <a:normAutofit lnSpcReduction="10000"/>
          </a:bodyPr>
          <a:lstStyle/>
          <a:p>
            <a:r>
              <a:rPr lang="en-GB"/>
              <a:t>Use this planner to set goals and the tasks you need to complete to understand your market, and the methods you will use to listen to and communicate with them. </a:t>
            </a:r>
          </a:p>
          <a:p>
            <a:r>
              <a:rPr lang="en-GB" b="1"/>
              <a:t>Tip: </a:t>
            </a:r>
            <a:r>
              <a:rPr lang="en-GB"/>
              <a:t>Visit our </a:t>
            </a:r>
            <a:r>
              <a:rPr kumimoji="0" lang="en-GB" sz="1200" b="0" i="0" u="sng" strike="noStrike" kern="1200" cap="none" spc="0" normalizeH="0" baseline="0" noProof="0">
                <a:ln>
                  <a:noFill/>
                </a:ln>
                <a:solidFill>
                  <a:srgbClr val="E1261C"/>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England Football League and Club Hub</a:t>
            </a:r>
            <a:r>
              <a:rPr kumimoji="0" lang="en-GB" sz="1200" b="0" i="0" u="none" strike="noStrike" kern="1200" cap="none" spc="0" normalizeH="0" baseline="0" noProof="0">
                <a:ln>
                  <a:noFill/>
                </a:ln>
                <a:solidFill>
                  <a:srgbClr val="011E41"/>
                </a:solidFill>
                <a:effectLst/>
                <a:uLnTx/>
                <a:uFillTx/>
                <a:latin typeface="Arial" panose="020B0604020202020204"/>
                <a:ea typeface="+mn-ea"/>
                <a:cs typeface="+mn-cs"/>
              </a:rPr>
              <a:t> </a:t>
            </a:r>
            <a:r>
              <a:rPr lang="en-GB">
                <a:solidFill>
                  <a:srgbClr val="011E41"/>
                </a:solidFill>
              </a:rPr>
              <a:t>for ideas and insights into how to market your club and communicate effectively. Think about placement opportunities with local education providers, or give players within your club the opportunity to manage your online presence and social media content.</a:t>
            </a:r>
            <a:endParaRPr lang="en-GB"/>
          </a:p>
          <a:p>
            <a:pPr algn="l"/>
            <a:endParaRPr lang="en-GB"/>
          </a:p>
        </p:txBody>
      </p:sp>
      <p:sp>
        <p:nvSpPr>
          <p:cNvPr id="6" name="Rectangle 5">
            <a:extLst>
              <a:ext uri="{FF2B5EF4-FFF2-40B4-BE49-F238E27FC236}">
                <a16:creationId xmlns:a16="http://schemas.microsoft.com/office/drawing/2014/main" id="{03457225-8371-4B59-D6ED-115E2A46AE3F}"/>
              </a:ext>
            </a:extLst>
          </p:cNvPr>
          <p:cNvSpPr/>
          <p:nvPr/>
        </p:nvSpPr>
        <p:spPr>
          <a:xfrm>
            <a:off x="8425543" y="152400"/>
            <a:ext cx="1393371" cy="90351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2117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hyperlink" Target="https://www.youtube.com/channel/UCU5fNYzVSSBzzPS_flutLdQ" TargetMode="External"/></Relationships>
</file>

<file path=ppt/theme/theme1.xml><?xml version="1.0" encoding="utf-8"?>
<a:theme xmlns:a="http://schemas.openxmlformats.org/drawingml/2006/main" name="Office Theme">
  <a:themeElements>
    <a:clrScheme name="England Football">
      <a:dk1>
        <a:srgbClr val="E1261C"/>
      </a:dk1>
      <a:lt1>
        <a:sysClr val="window" lastClr="FFFFFF"/>
      </a:lt1>
      <a:dk2>
        <a:srgbClr val="011E41"/>
      </a:dk2>
      <a:lt2>
        <a:srgbClr val="BBC1CE"/>
      </a:lt2>
      <a:accent1>
        <a:srgbClr val="A01E21"/>
      </a:accent1>
      <a:accent2>
        <a:srgbClr val="011E41"/>
      </a:accent2>
      <a:accent3>
        <a:srgbClr val="FFFFFF"/>
      </a:accent3>
      <a:accent4>
        <a:srgbClr val="011E41"/>
      </a:accent4>
      <a:accent5>
        <a:srgbClr val="BBC1CE"/>
      </a:accent5>
      <a:accent6>
        <a:srgbClr val="E1261C"/>
      </a:accent6>
      <a:hlink>
        <a:srgbClr val="011E41"/>
      </a:hlink>
      <a:folHlink>
        <a:srgbClr val="A01E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sz="1400" dirty="0">
            <a:solidFill>
              <a:schemeClr val="tx1"/>
            </a:solidFill>
            <a:latin typeface="FS Dillon" panose="02000506030000020004" pitchFamily="2" charset="77"/>
            <a:hlinkClick xmlns:r="http://schemas.openxmlformats.org/officeDocument/2006/relationships" r:id="rId1">
              <a:extLst>
                <a:ext uri="{A12FA001-AC4F-418D-AE19-62706E023703}">
                  <ahyp:hlinkClr xmlns:ahyp="http://schemas.microsoft.com/office/drawing/2018/hyperlinkcolor" val="tx"/>
                </a:ext>
              </a:extLst>
            </a:hlinkClick>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BA5585461ACA4CA9FD1A65AAE4C4ED" ma:contentTypeVersion="18" ma:contentTypeDescription="Create a new document." ma:contentTypeScope="" ma:versionID="b6b4ff2d22abba63053b9e434951f417">
  <xsd:schema xmlns:xsd="http://www.w3.org/2001/XMLSchema" xmlns:xs="http://www.w3.org/2001/XMLSchema" xmlns:p="http://schemas.microsoft.com/office/2006/metadata/properties" xmlns:ns2="ec13f2ff-d3f6-4e4a-981e-28de5316bdc4" xmlns:ns3="f412957e-9720-445d-b04b-3868fdc1665b" targetNamespace="http://schemas.microsoft.com/office/2006/metadata/properties" ma:root="true" ma:fieldsID="d0d0e5096bcc60b94e36dcd60775eee1" ns2:_="" ns3:_="">
    <xsd:import namespace="ec13f2ff-d3f6-4e4a-981e-28de5316bdc4"/>
    <xsd:import namespace="f412957e-9720-445d-b04b-3868fdc1665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3f2ff-d3f6-4e4a-981e-28de5316bd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4d4ec47-8037-4ebe-ad01-e6ba2150e6d4"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12957e-9720-445d-b04b-3868fdc1665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6bab360-28d9-4833-bf5e-d2381ae09246}" ma:internalName="TaxCatchAll" ma:showField="CatchAllData" ma:web="f412957e-9720-445d-b04b-3868fdc166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c13f2ff-d3f6-4e4a-981e-28de5316bdc4">
      <Terms xmlns="http://schemas.microsoft.com/office/infopath/2007/PartnerControls"/>
    </lcf76f155ced4ddcb4097134ff3c332f>
    <TaxCatchAll xmlns="f412957e-9720-445d-b04b-3868fdc1665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8970B1-3761-4E86-A54F-0F239A32CA3C}"/>
</file>

<file path=customXml/itemProps2.xml><?xml version="1.0" encoding="utf-8"?>
<ds:datastoreItem xmlns:ds="http://schemas.openxmlformats.org/officeDocument/2006/customXml" ds:itemID="{5DE58140-65F5-4C36-A670-76E1A68A6468}">
  <ds:schemaRefs>
    <ds:schemaRef ds:uri="http://schemas.microsoft.com/office/2006/metadata/properties"/>
    <ds:schemaRef ds:uri="http://schemas.microsoft.com/office/infopath/2007/PartnerControls"/>
    <ds:schemaRef ds:uri="ccfe04a9-8128-4b88-b44c-8954540aa19c"/>
    <ds:schemaRef ds:uri="0d6ca0eb-4056-407a-8237-73b0b57ae41c"/>
  </ds:schemaRefs>
</ds:datastoreItem>
</file>

<file path=customXml/itemProps3.xml><?xml version="1.0" encoding="utf-8"?>
<ds:datastoreItem xmlns:ds="http://schemas.openxmlformats.org/officeDocument/2006/customXml" ds:itemID="{3903CA0E-4987-4D6C-BC37-37A78964EF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473</TotalTime>
  <Words>394</Words>
  <Application>Microsoft Office PowerPoint</Application>
  <PresentationFormat>A4 Paper (210x297 mm)</PresentationFormat>
  <Paragraphs>38</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FS Dillon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Fearn</dc:creator>
  <cp:lastModifiedBy>Sian Hillis</cp:lastModifiedBy>
  <cp:revision>7</cp:revision>
  <cp:lastPrinted>2021-11-01T14:46:56Z</cp:lastPrinted>
  <dcterms:created xsi:type="dcterms:W3CDTF">2021-11-01T13:51:28Z</dcterms:created>
  <dcterms:modified xsi:type="dcterms:W3CDTF">2024-10-30T15:22:01Z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0x010100D0BA5585461ACA4CA9FD1A65AAE4C4ED</vt:lpwstr>
  </property>
  <property fmtid="{D5CDD505-2E9C-101B-9397-08002B2CF9AE}" pid="3" name="MediaServiceImageTags">
    <vt:lpwstr/>
  </property>
</Properties>
</file>