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1"/>
  </p:notesMasterIdLst>
  <p:sldIdLst>
    <p:sldId id="256" r:id="rId5"/>
    <p:sldId id="258" r:id="rId6"/>
    <p:sldId id="393" r:id="rId7"/>
    <p:sldId id="394" r:id="rId8"/>
    <p:sldId id="263" r:id="rId9"/>
    <p:sldId id="261" r:id="rId10"/>
    <p:sldId id="260" r:id="rId11"/>
    <p:sldId id="281" r:id="rId12"/>
    <p:sldId id="270" r:id="rId13"/>
    <p:sldId id="391" r:id="rId14"/>
    <p:sldId id="277" r:id="rId15"/>
    <p:sldId id="280" r:id="rId16"/>
    <p:sldId id="282" r:id="rId17"/>
    <p:sldId id="289" r:id="rId18"/>
    <p:sldId id="290" r:id="rId19"/>
    <p:sldId id="288" r:id="rId20"/>
    <p:sldId id="294" r:id="rId21"/>
    <p:sldId id="296" r:id="rId22"/>
    <p:sldId id="297" r:id="rId23"/>
    <p:sldId id="308" r:id="rId24"/>
    <p:sldId id="312" r:id="rId25"/>
    <p:sldId id="314" r:id="rId26"/>
    <p:sldId id="323" r:id="rId27"/>
    <p:sldId id="326" r:id="rId28"/>
    <p:sldId id="328" r:id="rId29"/>
    <p:sldId id="390" r:id="rId30"/>
  </p:sldIdLst>
  <p:sldSz cx="9906000" cy="6858000" type="A4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F4F6"/>
    <a:srgbClr val="BBC1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136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FFEB2C-C121-44DD-B0F3-DA0F7FF009B5}" type="datetimeFigureOut">
              <a:rPr lang="en-GB" smtClean="0"/>
              <a:t>30/10/2024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81075" y="1241425"/>
            <a:ext cx="48355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52DFC6-1366-4279-859C-176D0773FE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659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png"/><Relationship Id="rId5" Type="http://schemas.openxmlformats.org/officeDocument/2006/relationships/image" Target="../media/image13.png"/><Relationship Id="rId4" Type="http://schemas.openxmlformats.org/officeDocument/2006/relationships/image" Target="../media/image2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slide" Target="../slides/slide2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4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4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4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4.png"/><Relationship Id="rId4" Type="http://schemas.openxmlformats.org/officeDocument/2006/relationships/image" Target="../media/image56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4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4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4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3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3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3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3.png"/><Relationship Id="rId4" Type="http://schemas.openxmlformats.org/officeDocument/2006/relationships/image" Target="../media/image26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3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3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1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1.png"/><Relationship Id="rId4" Type="http://schemas.openxmlformats.org/officeDocument/2006/relationships/image" Target="../media/image73.jpe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1.png"/><Relationship Id="rId4" Type="http://schemas.openxmlformats.org/officeDocument/2006/relationships/image" Target="../media/image73.jpe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1.png"/><Relationship Id="rId4" Type="http://schemas.openxmlformats.org/officeDocument/2006/relationships/image" Target="../media/image73.jpe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1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1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1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8.jpe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3.jpeg"/><Relationship Id="rId4" Type="http://schemas.openxmlformats.org/officeDocument/2006/relationships/image" Target="../media/image81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85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1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1.png"/><Relationship Id="rId4" Type="http://schemas.openxmlformats.org/officeDocument/2006/relationships/image" Target="../media/image86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7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1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9.jpe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1.png"/><Relationship Id="rId4" Type="http://schemas.openxmlformats.org/officeDocument/2006/relationships/image" Target="../media/image93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1.png"/><Relationship Id="rId4" Type="http://schemas.openxmlformats.org/officeDocument/2006/relationships/image" Target="../media/image95.jpe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1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1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7.jpe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0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0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0.png"/><Relationship Id="rId4" Type="http://schemas.openxmlformats.org/officeDocument/2006/relationships/image" Target="../media/image103.jpe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0.png"/><Relationship Id="rId4" Type="http://schemas.openxmlformats.org/officeDocument/2006/relationships/image" Target="../media/image103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0.png"/><Relationship Id="rId4" Type="http://schemas.openxmlformats.org/officeDocument/2006/relationships/image" Target="../media/image103.jpe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0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0.png"/><Relationship Id="rId4" Type="http://schemas.openxmlformats.org/officeDocument/2006/relationships/image" Target="../media/image108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0.png"/><Relationship Id="rId5" Type="http://schemas.openxmlformats.org/officeDocument/2006/relationships/image" Target="../media/image108.png"/><Relationship Id="rId4" Type="http://schemas.openxmlformats.org/officeDocument/2006/relationships/image" Target="../media/image6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0.png"/><Relationship Id="rId5" Type="http://schemas.openxmlformats.org/officeDocument/2006/relationships/image" Target="../media/image108.png"/><Relationship Id="rId4" Type="http://schemas.openxmlformats.org/officeDocument/2006/relationships/image" Target="../media/image6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0.png"/><Relationship Id="rId4" Type="http://schemas.openxmlformats.org/officeDocument/2006/relationships/image" Target="../media/image108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0.png"/><Relationship Id="rId4" Type="http://schemas.openxmlformats.org/officeDocument/2006/relationships/image" Target="../media/image108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0.png"/><Relationship Id="rId4" Type="http://schemas.openxmlformats.org/officeDocument/2006/relationships/image" Target="../media/image108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6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2F1E37D7-C1E5-46E0-A579-55373BB7C7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6334"/>
            <a:ext cx="9906000" cy="7154334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6A12C465-67C4-4B8B-B76D-C57BD01893A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4330" y="5784850"/>
            <a:ext cx="4441825" cy="673100"/>
          </a:xfrm>
          <a:prstGeom prst="rect">
            <a:avLst/>
          </a:prstGeom>
        </p:spPr>
        <p:txBody>
          <a:bodyPr anchor="ctr"/>
          <a:lstStyle>
            <a:lvl1pPr marL="0" indent="0" algn="l"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1pPr>
            <a:lvl2pPr marL="457193" indent="0" algn="ctr">
              <a:buNone/>
              <a:defRPr sz="2000"/>
            </a:lvl2pPr>
            <a:lvl3pPr marL="914387" indent="0" algn="ctr">
              <a:buNone/>
              <a:defRPr sz="1800"/>
            </a:lvl3pPr>
            <a:lvl4pPr marL="1371581" indent="0" algn="ctr">
              <a:buNone/>
              <a:defRPr sz="1600"/>
            </a:lvl4pPr>
            <a:lvl5pPr marL="1828771" indent="0" algn="ctr">
              <a:buNone/>
              <a:defRPr sz="1600"/>
            </a:lvl5pPr>
            <a:lvl6pPr marL="2285966" indent="0" algn="ctr">
              <a:buNone/>
              <a:defRPr sz="1600"/>
            </a:lvl6pPr>
            <a:lvl7pPr marL="2743159" indent="0" algn="ctr">
              <a:buNone/>
              <a:defRPr sz="1600"/>
            </a:lvl7pPr>
            <a:lvl8pPr marL="3200354" indent="0" algn="ctr">
              <a:buNone/>
              <a:defRPr sz="1600"/>
            </a:lvl8pPr>
            <a:lvl9pPr marL="3657545" indent="0" algn="ctr">
              <a:buNone/>
              <a:defRPr sz="1600"/>
            </a:lvl9pPr>
          </a:lstStyle>
          <a:p>
            <a:r>
              <a:rPr lang="en-US"/>
              <a:t>YYYY - YYYY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0C4EEE89-476D-40CA-BD29-F2D9FED70A5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57904" y="5943600"/>
            <a:ext cx="511175" cy="5143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Club logo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7E36B75C-8B46-41F2-8DE7-AC4D01C180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8450" y="342900"/>
            <a:ext cx="4654549" cy="7302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marL="228600" marR="0" lvl="0" indent="-228600" algn="l" defTabSz="91438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ADD IN CLUB’S NAME HERE</a:t>
            </a:r>
          </a:p>
        </p:txBody>
      </p:sp>
    </p:spTree>
    <p:extLst>
      <p:ext uri="{BB962C8B-B14F-4D97-AF65-F5344CB8AC3E}">
        <p14:creationId xmlns:p14="http://schemas.microsoft.com/office/powerpoint/2010/main" val="757709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EDFB2536-29EC-4645-A0D9-F066180E95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1" b="7778"/>
          <a:stretch/>
        </p:blipFill>
        <p:spPr>
          <a:xfrm>
            <a:off x="0" y="773723"/>
            <a:ext cx="9902743" cy="5544315"/>
          </a:xfrm>
          <a:prstGeom prst="rect">
            <a:avLst/>
          </a:prstGeom>
        </p:spPr>
      </p:pic>
      <p:pic>
        <p:nvPicPr>
          <p:cNvPr id="6" name="Picture 5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F684484E-EA58-4406-A207-9C0ECD3566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299"/>
          <a:stretch/>
        </p:blipFill>
        <p:spPr>
          <a:xfrm>
            <a:off x="0" y="0"/>
            <a:ext cx="9495692" cy="1008185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BF7CD01-B280-4E89-8309-B1F3B93AB6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5301" y="1574801"/>
            <a:ext cx="2595483" cy="18541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Record here what your club has achieved so far. No matter how big or small, these successes will remind you of what your club does well.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ABD2D35-FE7F-4404-B8A4-6F82052488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55258" y="1574801"/>
            <a:ext cx="2595483" cy="18541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Record here what your club has achieved so far. No matter how big or small, these successes will remind you of what your club does well.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8CDA7DE-C591-49FB-B0A7-A5D7470ACB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15216" y="1574800"/>
            <a:ext cx="2595483" cy="18541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Record here what your club has achieved so far. No matter how big or small, these successes will remind you of what your club does well.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00EB5E5-B0CC-4310-8B0B-32686C8EC8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85" y="4258892"/>
            <a:ext cx="8852771" cy="18541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What are the biggest ambitions for your club?</a:t>
            </a:r>
          </a:p>
          <a:p>
            <a:pPr lvl="0"/>
            <a:r>
              <a:rPr lang="en-GB"/>
              <a:t>They could include winning the league, creating a girls team, being more diverse, improving mental health, or ensuring people feel included.</a:t>
            </a:r>
          </a:p>
        </p:txBody>
      </p: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A470A6BA-6CFA-492A-A076-DC2166CB30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57BD113A-5D80-47A0-A1E7-4182606630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981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meline&#10;&#10;Description automatically generated">
            <a:extLst>
              <a:ext uri="{FF2B5EF4-FFF2-40B4-BE49-F238E27FC236}">
                <a16:creationId xmlns:a16="http://schemas.microsoft.com/office/drawing/2014/main" id="{7EFEC310-5A24-4E7F-8C26-25063BBB64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51" b="8888"/>
          <a:stretch/>
        </p:blipFill>
        <p:spPr>
          <a:xfrm>
            <a:off x="-6398" y="1005687"/>
            <a:ext cx="9912397" cy="5366397"/>
          </a:xfrm>
          <a:prstGeom prst="rect">
            <a:avLst/>
          </a:prstGeom>
        </p:spPr>
      </p:pic>
      <p:pic>
        <p:nvPicPr>
          <p:cNvPr id="6" name="Picture 5" descr="Timeline&#10;&#10;Description automatically generated">
            <a:extLst>
              <a:ext uri="{FF2B5EF4-FFF2-40B4-BE49-F238E27FC236}">
                <a16:creationId xmlns:a16="http://schemas.microsoft.com/office/drawing/2014/main" id="{80ED60C7-904C-4D84-94C5-6B70A5D450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183"/>
          <a:stretch/>
        </p:blipFill>
        <p:spPr>
          <a:xfrm>
            <a:off x="5081" y="0"/>
            <a:ext cx="9495692" cy="947585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E7A33AC-5A30-400F-AA26-70AA9D343ED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15925" y="2732088"/>
            <a:ext cx="1666875" cy="11953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38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100">
                <a:solidFill>
                  <a:schemeClr val="bg2">
                    <a:lumMod val="10000"/>
                  </a:schemeClr>
                </a:solidFill>
              </a:rPr>
              <a:t>Add detail here. Think about your target audience, the impact you want to make, and how this helps your vision come to life.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A25E481-B427-4BD9-BD92-56C4A0F31445}"/>
              </a:ext>
            </a:extLst>
          </p:cNvPr>
          <p:cNvSpPr/>
          <p:nvPr userDrawn="1"/>
        </p:nvSpPr>
        <p:spPr>
          <a:xfrm>
            <a:off x="259080" y="1108563"/>
            <a:ext cx="9387840" cy="58674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35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DED669CC-D906-431D-B6F1-B57BA3FE9A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6705" y="2324976"/>
            <a:ext cx="1666161" cy="2984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Goal Title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4F3CFCCF-1B27-41DD-95A0-5916262C274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449341" y="2324976"/>
            <a:ext cx="1666161" cy="2984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Goal Title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3E650BF0-C0A6-4C7E-9B85-EC79CE8516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00031" y="2324976"/>
            <a:ext cx="1666161" cy="2984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Goal Title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F38A669C-9955-4EFB-903A-2AAD2145B9D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32665" y="2324976"/>
            <a:ext cx="1666161" cy="2984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Goal Title</a:t>
            </a:r>
          </a:p>
        </p:txBody>
      </p:sp>
      <p:sp>
        <p:nvSpPr>
          <p:cNvPr id="33" name="Text Placeholder 34">
            <a:extLst>
              <a:ext uri="{FF2B5EF4-FFF2-40B4-BE49-F238E27FC236}">
                <a16:creationId xmlns:a16="http://schemas.microsoft.com/office/drawing/2014/main" id="{A5F7638F-2186-4D64-A843-C7613B4936F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4001" y="1164317"/>
            <a:ext cx="9398000" cy="40606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VISION: </a:t>
            </a:r>
            <a:r>
              <a:rPr lang="en-GB"/>
              <a:t>Focuses on tomorrow and what your football club wants to </a:t>
            </a:r>
            <a:br>
              <a:rPr lang="en-GB"/>
            </a:br>
            <a:r>
              <a:rPr lang="en-GB"/>
              <a:t>achieve and become</a:t>
            </a:r>
            <a:endParaRPr lang="en-US"/>
          </a:p>
        </p:txBody>
      </p:sp>
      <p:sp>
        <p:nvSpPr>
          <p:cNvPr id="34" name="Text Placeholder 34">
            <a:extLst>
              <a:ext uri="{FF2B5EF4-FFF2-40B4-BE49-F238E27FC236}">
                <a16:creationId xmlns:a16="http://schemas.microsoft.com/office/drawing/2014/main" id="{B2A98633-EE30-4449-9299-EF18E46AAD4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53268" y="5679871"/>
            <a:ext cx="9398000" cy="428024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MISSION: </a:t>
            </a:r>
            <a:r>
              <a:rPr lang="en-GB"/>
              <a:t>Focuses on where your club is at right now,</a:t>
            </a:r>
            <a:br>
              <a:rPr lang="en-GB"/>
            </a:br>
            <a:r>
              <a:rPr lang="en-GB"/>
              <a:t>and the actions you need to take to work towards your vision</a:t>
            </a:r>
            <a:endParaRPr lang="en-US"/>
          </a:p>
        </p:txBody>
      </p:sp>
      <p:sp>
        <p:nvSpPr>
          <p:cNvPr id="35" name="Text Placeholder 13">
            <a:extLst>
              <a:ext uri="{FF2B5EF4-FFF2-40B4-BE49-F238E27FC236}">
                <a16:creationId xmlns:a16="http://schemas.microsoft.com/office/drawing/2014/main" id="{13654B7F-862A-4D4A-9FF0-58A36027714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15925" y="4490490"/>
            <a:ext cx="1666875" cy="8270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GB"/>
              <a:t>Your club values help you decide how you work towards your vision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E7227273-6548-4621-9138-A03A8D23239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449341" y="2732088"/>
            <a:ext cx="1666875" cy="11953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38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100">
                <a:solidFill>
                  <a:schemeClr val="bg2">
                    <a:lumMod val="10000"/>
                  </a:schemeClr>
                </a:solidFill>
              </a:rPr>
              <a:t>Add detail here. Think about your target audience, the impact you want to make, and how this helps your vision come to life.</a:t>
            </a:r>
          </a:p>
        </p:txBody>
      </p:sp>
      <p:sp>
        <p:nvSpPr>
          <p:cNvPr id="37" name="Text Placeholder 13">
            <a:extLst>
              <a:ext uri="{FF2B5EF4-FFF2-40B4-BE49-F238E27FC236}">
                <a16:creationId xmlns:a16="http://schemas.microsoft.com/office/drawing/2014/main" id="{109A267F-6CB3-41F5-8600-30F8E1274B5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449341" y="4490490"/>
            <a:ext cx="1666875" cy="82709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Your club values help you decide how you work towards your vision</a:t>
            </a:r>
          </a:p>
          <a:p>
            <a:pPr lvl="0"/>
            <a:endParaRPr lang="en-GB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14F44892-910F-404C-9394-0926580542B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800031" y="2732088"/>
            <a:ext cx="1666875" cy="11953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38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100">
                <a:solidFill>
                  <a:schemeClr val="bg2">
                    <a:lumMod val="10000"/>
                  </a:schemeClr>
                </a:solidFill>
              </a:rPr>
              <a:t>Add detail here. Think about your target audience, the impact you want to make, and how this helps your vision come to life.</a:t>
            </a:r>
          </a:p>
        </p:txBody>
      </p:sp>
      <p:sp>
        <p:nvSpPr>
          <p:cNvPr id="39" name="Text Placeholder 13">
            <a:extLst>
              <a:ext uri="{FF2B5EF4-FFF2-40B4-BE49-F238E27FC236}">
                <a16:creationId xmlns:a16="http://schemas.microsoft.com/office/drawing/2014/main" id="{D389C082-7A1B-4A26-B104-4A044F87660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800031" y="4490490"/>
            <a:ext cx="1666875" cy="82709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Your club values help you decide how you work towards your vision</a:t>
            </a:r>
          </a:p>
          <a:p>
            <a:pPr lvl="0"/>
            <a:endParaRPr lang="en-GB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BC40FD3A-650B-4165-B4A8-A64EEC46AC8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832665" y="2732088"/>
            <a:ext cx="1666875" cy="11953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38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100">
                <a:solidFill>
                  <a:schemeClr val="bg2">
                    <a:lumMod val="10000"/>
                  </a:schemeClr>
                </a:solidFill>
              </a:rPr>
              <a:t>Add detail here. Think about your target audience, the impact you want to make, and how this helps your vision come to life.</a:t>
            </a:r>
          </a:p>
        </p:txBody>
      </p:sp>
      <p:sp>
        <p:nvSpPr>
          <p:cNvPr id="41" name="Text Placeholder 13">
            <a:extLst>
              <a:ext uri="{FF2B5EF4-FFF2-40B4-BE49-F238E27FC236}">
                <a16:creationId xmlns:a16="http://schemas.microsoft.com/office/drawing/2014/main" id="{FF2399D7-1DD4-4646-8D80-8E622161F9F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832665" y="4490490"/>
            <a:ext cx="1666875" cy="82709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Your club values help you decide how you work towards your vision</a:t>
            </a:r>
          </a:p>
          <a:p>
            <a:pPr lvl="0"/>
            <a:endParaRPr lang="en-GB"/>
          </a:p>
        </p:txBody>
      </p:sp>
      <p:pic>
        <p:nvPicPr>
          <p:cNvPr id="42" name="Picture 41" descr="Icon&#10;&#10;Description automatically generated">
            <a:extLst>
              <a:ext uri="{FF2B5EF4-FFF2-40B4-BE49-F238E27FC236}">
                <a16:creationId xmlns:a16="http://schemas.microsoft.com/office/drawing/2014/main" id="{57CA9B66-84C8-4186-A978-7CAA6FFDFA8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C33A6CBA-BC03-4733-A1C9-0F95FCC895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96" b="85827"/>
          <a:stretch/>
        </p:blipFill>
        <p:spPr>
          <a:xfrm>
            <a:off x="0" y="0"/>
            <a:ext cx="5669280" cy="97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3896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, waterfall chart&#10;&#10;Description automatically generated">
            <a:extLst>
              <a:ext uri="{FF2B5EF4-FFF2-40B4-BE49-F238E27FC236}">
                <a16:creationId xmlns:a16="http://schemas.microsoft.com/office/drawing/2014/main" id="{F8096AA2-912B-4A26-A5DF-20B390B73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47" b="9915"/>
          <a:stretch/>
        </p:blipFill>
        <p:spPr>
          <a:xfrm>
            <a:off x="0" y="1166446"/>
            <a:ext cx="9800492" cy="5063588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5EF5146-C9C8-4605-B809-74DA61FD44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0309" y="1647092"/>
            <a:ext cx="3405554" cy="7385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Value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98630CE-5802-4AB5-B0EF-706928047D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309" y="2959686"/>
            <a:ext cx="3405554" cy="738554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How can you make this value visible at your </a:t>
            </a:r>
            <a:br>
              <a:rPr lang="en-GB"/>
            </a:br>
            <a:r>
              <a:rPr lang="en-GB"/>
              <a:t>club for all to see?</a:t>
            </a:r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DD57C38-3FB4-48BE-9FFC-F1E9BED444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0139" y="1647092"/>
            <a:ext cx="3405554" cy="7385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Value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ACC6F15-537A-4FF6-95D1-B1FF61729F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0139" y="2959686"/>
            <a:ext cx="3405554" cy="738554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How can you make this value visible at your </a:t>
            </a:r>
            <a:br>
              <a:rPr lang="en-GB"/>
            </a:br>
            <a:r>
              <a:rPr lang="en-GB"/>
              <a:t>club for all to see?</a:t>
            </a:r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207DF11-8304-44BD-ADF9-28F49F39A62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0309" y="4272280"/>
            <a:ext cx="1535722" cy="16947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How can you demonstrate this value on the pitch at your club?</a:t>
            </a:r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38B3393-E1F3-40E7-8643-5B39C48B14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80141" y="4272280"/>
            <a:ext cx="1535722" cy="16947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How can you demonstrate this value off the pitch at your club?</a:t>
            </a:r>
            <a:endParaRPr lang="en-US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F6B695C-165D-4233-8D6A-0DC5598030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0137" y="4272280"/>
            <a:ext cx="1535722" cy="16947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How can you demonstrate this value on the pitch at your club?</a:t>
            </a:r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9C937E5-1ABF-42BD-B221-A56C5A6F016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45314" y="4272280"/>
            <a:ext cx="1535722" cy="16947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How can you demonstrate this value off the pitch at your club?</a:t>
            </a:r>
            <a:endParaRPr lang="en-US"/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8E01C578-AC3C-4EA3-BE7B-8E4A4032E9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pic>
        <p:nvPicPr>
          <p:cNvPr id="3" name="Picture 2" descr="Diagram, timeline&#10;&#10;Description automatically generated">
            <a:extLst>
              <a:ext uri="{FF2B5EF4-FFF2-40B4-BE49-F238E27FC236}">
                <a16:creationId xmlns:a16="http://schemas.microsoft.com/office/drawing/2014/main" id="{D6CF9D31-9F1F-4FEA-AE5C-9D2CEFBE53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92" b="86357"/>
          <a:stretch/>
        </p:blipFill>
        <p:spPr>
          <a:xfrm>
            <a:off x="-1" y="0"/>
            <a:ext cx="7625860" cy="93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3608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 with low confidence">
            <a:extLst>
              <a:ext uri="{FF2B5EF4-FFF2-40B4-BE49-F238E27FC236}">
                <a16:creationId xmlns:a16="http://schemas.microsoft.com/office/drawing/2014/main" id="{0DC0450C-393A-4AC5-8D3A-82C87F661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99" b="8310"/>
          <a:stretch/>
        </p:blipFill>
        <p:spPr>
          <a:xfrm>
            <a:off x="0" y="1252924"/>
            <a:ext cx="9906000" cy="5164786"/>
          </a:xfrm>
          <a:prstGeom prst="rect">
            <a:avLst/>
          </a:prstGeom>
        </p:spPr>
      </p:pic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3CEDCB02-2EE3-4671-9ABC-FA12249B42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EBED1E0B-86C3-4412-9184-3CA7DB583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28"/>
          <a:stretch/>
        </p:blipFill>
        <p:spPr>
          <a:xfrm>
            <a:off x="0" y="0"/>
            <a:ext cx="9495692" cy="1019908"/>
          </a:xfrm>
          <a:prstGeom prst="rect">
            <a:avLst/>
          </a:prstGeom>
        </p:spPr>
      </p:pic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D2370983-C02F-4746-8147-2553B8CABE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9575" y="2259217"/>
            <a:ext cx="2825750" cy="39100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72428CED-3018-4297-9E4E-6E1609BEA0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40125" y="2251270"/>
            <a:ext cx="2825750" cy="39100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DBB5947-DEC1-459B-AFF4-392F92097E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75450" y="2251270"/>
            <a:ext cx="2825750" cy="39100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D311C908-AF3C-4FBD-B36C-BD58DAB3791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7903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arrow&#10;&#10;Description automatically generated">
            <a:extLst>
              <a:ext uri="{FF2B5EF4-FFF2-40B4-BE49-F238E27FC236}">
                <a16:creationId xmlns:a16="http://schemas.microsoft.com/office/drawing/2014/main" id="{1CD5259B-EDFD-4AB9-8554-A8F54B85A3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91B293EE-0146-439E-9563-C197ECD33B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61" b="7571"/>
          <a:stretch/>
        </p:blipFill>
        <p:spPr>
          <a:xfrm>
            <a:off x="0" y="0"/>
            <a:ext cx="7391400" cy="6338766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40BC55CF-8EF9-4EE3-9BF8-3354E255D69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6925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E513831F-69B0-4263-8BC2-0EEAEEBF73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94D1DDC-C488-4473-A770-3B20775B0F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30"/>
          <a:stretch/>
        </p:blipFill>
        <p:spPr>
          <a:xfrm>
            <a:off x="0" y="0"/>
            <a:ext cx="9906000" cy="3152899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B98937A-78A8-4582-A5FF-09488C7AB3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152900"/>
            <a:ext cx="9148948" cy="29510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C65E768E-D07B-4389-98E5-D3E43B69352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4343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E513831F-69B0-4263-8BC2-0EEAEEBF73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B98937A-78A8-4582-A5FF-09488C7AB3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152900"/>
            <a:ext cx="9148948" cy="29510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D7C23F4-1BC2-4498-9A96-D139896F56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441"/>
          <a:stretch/>
        </p:blipFill>
        <p:spPr>
          <a:xfrm>
            <a:off x="0" y="0"/>
            <a:ext cx="9906000" cy="2973230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79D9C813-80A6-48BC-99F8-EBF1A5F4BE2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7642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04548C5-A15C-4090-987E-CD8501CC86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727"/>
          <a:stretch/>
        </p:blipFill>
        <p:spPr>
          <a:xfrm>
            <a:off x="0" y="-1"/>
            <a:ext cx="9906000" cy="3382049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E513831F-69B0-4263-8BC2-0EEAEEBF73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B98937A-78A8-4582-A5FF-09488C7AB3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319152"/>
            <a:ext cx="9148948" cy="27847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CB9D2F24-7162-4877-A58C-E540098AF0B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6461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BE0E76D-97C5-48CA-A54D-B8C26CD46D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49" b="10557"/>
          <a:stretch/>
        </p:blipFill>
        <p:spPr>
          <a:xfrm>
            <a:off x="732" y="1388745"/>
            <a:ext cx="9905267" cy="4950021"/>
          </a:xfrm>
          <a:prstGeom prst="rect">
            <a:avLst/>
          </a:prstGeom>
        </p:spPr>
      </p:pic>
      <p:pic>
        <p:nvPicPr>
          <p:cNvPr id="18" name="Picture 17" descr="Shape&#10;&#10;Description automatically generated">
            <a:extLst>
              <a:ext uri="{FF2B5EF4-FFF2-40B4-BE49-F238E27FC236}">
                <a16:creationId xmlns:a16="http://schemas.microsoft.com/office/drawing/2014/main" id="{8902CD03-3A2E-412A-9380-CA2A706F7AE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25" name="Picture 24" descr="Text&#10;&#10;Description automatically generated">
            <a:extLst>
              <a:ext uri="{FF2B5EF4-FFF2-40B4-BE49-F238E27FC236}">
                <a16:creationId xmlns:a16="http://schemas.microsoft.com/office/drawing/2014/main" id="{428F342C-109B-4171-A168-AB6AFBECA9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90855" r="70241" b="-1"/>
          <a:stretch/>
        </p:blipFill>
        <p:spPr>
          <a:xfrm>
            <a:off x="0" y="6230814"/>
            <a:ext cx="2825751" cy="627185"/>
          </a:xfrm>
          <a:prstGeom prst="rect">
            <a:avLst/>
          </a:prstGeom>
        </p:spPr>
      </p:pic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7EFEBB4C-ECA8-4348-888D-B29D026100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241069"/>
            <a:ext cx="2444751" cy="30976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32910C7D-19C7-4725-8A68-0594640D6E4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pic>
        <p:nvPicPr>
          <p:cNvPr id="24" name="Picture 23" descr="Table&#10;&#10;Description automatically generated with medium confidence">
            <a:extLst>
              <a:ext uri="{FF2B5EF4-FFF2-40B4-BE49-F238E27FC236}">
                <a16:creationId xmlns:a16="http://schemas.microsoft.com/office/drawing/2014/main" id="{D1637477-6989-470B-B938-88DE78C9E0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339" b="79750"/>
          <a:stretch/>
        </p:blipFill>
        <p:spPr>
          <a:xfrm>
            <a:off x="0" y="0"/>
            <a:ext cx="5570220" cy="1388745"/>
          </a:xfrm>
          <a:prstGeom prst="rect">
            <a:avLst/>
          </a:prstGeom>
        </p:spPr>
      </p:pic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54C728A3-680F-4BBA-B59C-7213DFD3B6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97038" y="3241068"/>
            <a:ext cx="2818012" cy="30976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4BF444B8-79F9-4452-8CCD-DA65FD1C24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50901" y="3442994"/>
            <a:ext cx="2818012" cy="28891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1517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24496143-E39F-4E7C-B61D-8DC384547F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87E9444-F8B7-40DC-97A1-4A4692EE37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632"/>
          <a:stretch/>
        </p:blipFill>
        <p:spPr>
          <a:xfrm>
            <a:off x="0" y="0"/>
            <a:ext cx="9906000" cy="3245776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EF55D1C2-CB32-48C3-BC17-DB0C87A329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01A2B0-9EC4-42AD-94C6-2E6907E838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319152"/>
            <a:ext cx="9148948" cy="27847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3806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1B09EA3D-67DE-D820-5B94-2FF93F1395E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4330" y="5784850"/>
            <a:ext cx="4441825" cy="673100"/>
          </a:xfrm>
          <a:prstGeom prst="rect">
            <a:avLst/>
          </a:prstGeom>
        </p:spPr>
        <p:txBody>
          <a:bodyPr anchor="ctr"/>
          <a:lstStyle>
            <a:lvl1pPr marL="0" indent="0" algn="l"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1pPr>
            <a:lvl2pPr marL="457193" indent="0" algn="ctr">
              <a:buNone/>
              <a:defRPr sz="2000"/>
            </a:lvl2pPr>
            <a:lvl3pPr marL="914387" indent="0" algn="ctr">
              <a:buNone/>
              <a:defRPr sz="1800"/>
            </a:lvl3pPr>
            <a:lvl4pPr marL="1371581" indent="0" algn="ctr">
              <a:buNone/>
              <a:defRPr sz="1600"/>
            </a:lvl4pPr>
            <a:lvl5pPr marL="1828771" indent="0" algn="ctr">
              <a:buNone/>
              <a:defRPr sz="1600"/>
            </a:lvl5pPr>
            <a:lvl6pPr marL="2285966" indent="0" algn="ctr">
              <a:buNone/>
              <a:defRPr sz="1600"/>
            </a:lvl6pPr>
            <a:lvl7pPr marL="2743159" indent="0" algn="ctr">
              <a:buNone/>
              <a:defRPr sz="1600"/>
            </a:lvl7pPr>
            <a:lvl8pPr marL="3200354" indent="0" algn="ctr">
              <a:buNone/>
              <a:defRPr sz="1600"/>
            </a:lvl8pPr>
            <a:lvl9pPr marL="3657545" indent="0" algn="ctr">
              <a:buNone/>
              <a:defRPr sz="1600"/>
            </a:lvl9pPr>
          </a:lstStyle>
          <a:p>
            <a:r>
              <a:rPr lang="en-US"/>
              <a:t>YYYY - YYYY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4CD5133D-F0C3-129C-A0DB-BE0498825D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8450" y="342900"/>
            <a:ext cx="4654549" cy="7302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marL="228600" marR="0" lvl="0" indent="-228600" algn="l" defTabSz="91438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ADD IN CLUB’S NAME HERE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80E0D188-BCC8-E9D6-2583-8258D880AE5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57904" y="5943600"/>
            <a:ext cx="511175" cy="5143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Club logo</a:t>
            </a:r>
          </a:p>
        </p:txBody>
      </p:sp>
    </p:spTree>
    <p:extLst>
      <p:ext uri="{BB962C8B-B14F-4D97-AF65-F5344CB8AC3E}">
        <p14:creationId xmlns:p14="http://schemas.microsoft.com/office/powerpoint/2010/main" val="37671310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6420DBCA-DDDF-471A-AF5F-0C065570F7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21D37D45-1F5F-45D4-8DE3-BA53118CBA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72"/>
          <a:stretch/>
        </p:blipFill>
        <p:spPr>
          <a:xfrm>
            <a:off x="0" y="0"/>
            <a:ext cx="9906000" cy="3386026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EF55D1C2-CB32-48C3-BC17-DB0C87A329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01A2B0-9EC4-42AD-94C6-2E6907E838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319152"/>
            <a:ext cx="9148948" cy="27847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1683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C921E827-DA19-4DFE-8F70-195E31116B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008971A-E75C-481A-A34C-12175C82D3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602"/>
          <a:stretch/>
        </p:blipFill>
        <p:spPr>
          <a:xfrm>
            <a:off x="0" y="0"/>
            <a:ext cx="9906000" cy="3462572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EF55D1C2-CB32-48C3-BC17-DB0C87A329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01A2B0-9EC4-42AD-94C6-2E6907E838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319152"/>
            <a:ext cx="9148948" cy="27847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2323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D3BAE8B-2B60-4788-BF55-3EF4E359CE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501"/>
          <a:stretch/>
        </p:blipFill>
        <p:spPr>
          <a:xfrm>
            <a:off x="0" y="0"/>
            <a:ext cx="99060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1E65B27-4ADC-49AE-8120-2E31048AF6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38" b="10561"/>
          <a:stretch/>
        </p:blipFill>
        <p:spPr>
          <a:xfrm>
            <a:off x="0" y="2110160"/>
            <a:ext cx="9906000" cy="4299862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C2A3D42C-E679-4566-965C-320B45B7BB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2F9291CE-BFCC-4904-828A-56AE9D5FF01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1090E9C4-9C7A-4EED-AE00-EBE30A637E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6550" y="3354930"/>
            <a:ext cx="4254499" cy="28692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5BE2ED37-58BE-4BCE-B200-195335DD8F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32362" y="3357060"/>
            <a:ext cx="4181475" cy="28692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D9EE5B4-69D0-4CB1-8E20-3305EC2CE6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06" b="80589"/>
          <a:stretch/>
        </p:blipFill>
        <p:spPr>
          <a:xfrm>
            <a:off x="0" y="0"/>
            <a:ext cx="6596743" cy="138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9591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39F0C14-4FD3-48CF-9EE5-45AAED6569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501"/>
          <a:stretch/>
        </p:blipFill>
        <p:spPr>
          <a:xfrm>
            <a:off x="0" y="0"/>
            <a:ext cx="9906000" cy="2038904"/>
          </a:xfrm>
          <a:prstGeom prst="rect">
            <a:avLst/>
          </a:prstGeom>
        </p:spPr>
      </p:pic>
      <p:pic>
        <p:nvPicPr>
          <p:cNvPr id="12" name="Picture 11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8B1BE8F-D082-4940-A8D0-014CC652CF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38" b="10560"/>
          <a:stretch/>
        </p:blipFill>
        <p:spPr>
          <a:xfrm>
            <a:off x="0" y="2110160"/>
            <a:ext cx="9906000" cy="4299862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C2A3D42C-E679-4566-965C-320B45B7BB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2F9291CE-BFCC-4904-828A-56AE9D5FF01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9A1FD344-6850-4297-AF49-0A47E6752B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6550" y="3354930"/>
            <a:ext cx="4254499" cy="28692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7950685E-B526-4E71-98A4-784EE68274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32362" y="3357060"/>
            <a:ext cx="4181475" cy="28692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28083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ED5F4304-9F03-4AE0-95DB-9B18456060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CCD2C51-728F-4328-970E-766B7BEC8A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545"/>
          <a:stretch/>
        </p:blipFill>
        <p:spPr>
          <a:xfrm>
            <a:off x="0" y="0"/>
            <a:ext cx="9906000" cy="3251970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B351AE4D-F932-48AA-846E-A974A8B542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258164"/>
            <a:ext cx="9148948" cy="28457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C957B1B2-A26A-47F8-ABF6-D318E0F86D8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8863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0B9B3C48-4E55-4588-AF66-5BCA83ECC6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94F6FCE-909A-4E7E-BE21-E9B8D91AA1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59"/>
          <a:stretch/>
        </p:blipFill>
        <p:spPr>
          <a:xfrm>
            <a:off x="0" y="0"/>
            <a:ext cx="9906000" cy="3258164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B351AE4D-F932-48AA-846E-A974A8B542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258164"/>
            <a:ext cx="9148948" cy="28457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C5702AF7-B0F7-440D-857E-F0FE5C5140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0947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0C40EB3D-F15C-422E-A82D-E93F1A5661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F00E3A1-A063-4F5F-80FE-2B6EA156EA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719"/>
          <a:stretch/>
        </p:blipFill>
        <p:spPr>
          <a:xfrm>
            <a:off x="-1" y="0"/>
            <a:ext cx="9905999" cy="3239581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B351AE4D-F932-48AA-846E-A974A8B542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258164"/>
            <a:ext cx="9148948" cy="28457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8EE66B42-2B22-4C9F-9A6E-6BE1C4E67D0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665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689AA663-2862-465F-BCA6-BC42E458B8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F079FD94-AB98-4610-AF8E-CC35957BF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91" b="86496"/>
          <a:stretch/>
        </p:blipFill>
        <p:spPr>
          <a:xfrm>
            <a:off x="0" y="0"/>
            <a:ext cx="3827585" cy="92612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60FE59-B754-4E8F-A67D-6F98B8AA2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4554414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54151E7-EECF-4D23-BC73-6C1269D7D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2893" y="1133110"/>
            <a:ext cx="4554415" cy="50332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  <a:lvl2pPr marL="628643" indent="-171450"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GB"/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07B3F16E-D5CF-45D4-862B-D5E080DB555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8715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06169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4D4F2DFA-5D6B-4224-8C7D-8AC0CCF25B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944EC3F7-05CE-46BC-A923-99A7B8A559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03" b="32987"/>
          <a:stretch/>
        </p:blipFill>
        <p:spPr>
          <a:xfrm>
            <a:off x="0" y="0"/>
            <a:ext cx="6846125" cy="459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229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2417CE5C-0168-4412-ADD0-E04736CD75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95692" cy="6858000"/>
          </a:xfrm>
          <a:prstGeom prst="rect">
            <a:avLst/>
          </a:prstGeom>
        </p:spPr>
      </p:pic>
      <p:pic>
        <p:nvPicPr>
          <p:cNvPr id="7" name="Picture 6" descr="Shape, arrow&#10;&#10;Description automatically generated">
            <a:extLst>
              <a:ext uri="{FF2B5EF4-FFF2-40B4-BE49-F238E27FC236}">
                <a16:creationId xmlns:a16="http://schemas.microsoft.com/office/drawing/2014/main" id="{1AFF216D-FB34-42C9-B85F-DC4AD1756C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sp>
        <p:nvSpPr>
          <p:cNvPr id="5" name="Rectangle 4">
            <a:hlinkClick r:id="rId4" action="ppaction://hlinksldjump"/>
            <a:extLst>
              <a:ext uri="{FF2B5EF4-FFF2-40B4-BE49-F238E27FC236}">
                <a16:creationId xmlns:a16="http://schemas.microsoft.com/office/drawing/2014/main" id="{092A0906-A88B-4D9E-92A0-1FE1DB0FDA1A}"/>
              </a:ext>
            </a:extLst>
          </p:cNvPr>
          <p:cNvSpPr/>
          <p:nvPr userDrawn="1"/>
        </p:nvSpPr>
        <p:spPr>
          <a:xfrm>
            <a:off x="199292" y="1383323"/>
            <a:ext cx="6494585" cy="3106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41346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9CED4C27-6849-41BD-ADAA-45921B3FC1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4" y="0"/>
            <a:ext cx="9908304" cy="6858000"/>
          </a:xfrm>
          <a:prstGeom prst="rect">
            <a:avLst/>
          </a:prstGeom>
        </p:spPr>
      </p:pic>
      <p:pic>
        <p:nvPicPr>
          <p:cNvPr id="3" name="Picture 2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ED5DA966-59E9-465F-8628-6655CC02AD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14" b="78376"/>
          <a:stretch/>
        </p:blipFill>
        <p:spPr>
          <a:xfrm>
            <a:off x="0" y="0"/>
            <a:ext cx="4566062" cy="14829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E53726-7C8C-4C06-B5A6-16FE3605A0B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81384" y="200079"/>
            <a:ext cx="618304" cy="618304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C7F6510-4539-4D40-9A56-2DF53E0128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18337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ext, businesscard, screenshot&#10;&#10;Description automatically generated">
            <a:extLst>
              <a:ext uri="{FF2B5EF4-FFF2-40B4-BE49-F238E27FC236}">
                <a16:creationId xmlns:a16="http://schemas.microsoft.com/office/drawing/2014/main" id="{1C5D99E3-AE64-4F46-A2AF-003348C097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25" b="15066"/>
          <a:stretch/>
        </p:blipFill>
        <p:spPr>
          <a:xfrm>
            <a:off x="205154" y="1484415"/>
            <a:ext cx="9495692" cy="3889169"/>
          </a:xfrm>
          <a:prstGeom prst="rect">
            <a:avLst/>
          </a:prstGeom>
        </p:spPr>
      </p:pic>
      <p:pic>
        <p:nvPicPr>
          <p:cNvPr id="4" name="Picture 3" descr="A picture containing text, businesscard, screenshot&#10;&#10;Description automatically generated">
            <a:extLst>
              <a:ext uri="{FF2B5EF4-FFF2-40B4-BE49-F238E27FC236}">
                <a16:creationId xmlns:a16="http://schemas.microsoft.com/office/drawing/2014/main" id="{DB18B192-1E20-4998-A0CF-B5CFC93CA3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52"/>
          <a:stretch/>
        </p:blipFill>
        <p:spPr>
          <a:xfrm>
            <a:off x="205154" y="0"/>
            <a:ext cx="9495692" cy="1018309"/>
          </a:xfrm>
          <a:prstGeom prst="rect">
            <a:avLst/>
          </a:prstGeom>
        </p:spPr>
      </p:pic>
      <p:pic>
        <p:nvPicPr>
          <p:cNvPr id="43" name="Picture 42" descr="Shape&#10;&#10;Description automatically generated">
            <a:extLst>
              <a:ext uri="{FF2B5EF4-FFF2-40B4-BE49-F238E27FC236}">
                <a16:creationId xmlns:a16="http://schemas.microsoft.com/office/drawing/2014/main" id="{43415054-68CA-44FC-80C5-09B1CEA48B5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BB30E63B-E767-4382-95A9-BC2099FBB5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8462" y="3316639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00E79F8F-A855-44D3-A83D-BF815593114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199467C5-0795-46FD-BDB2-6AA95B217A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98572" y="3316638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F666242C-CB65-47AF-8991-CF78F744AB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8572" y="1935256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EC4D8766-E9D7-47FC-824F-79BDE11D6D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08143" y="3316638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67055FE-CD07-446A-AC72-A2FC67523999}"/>
              </a:ext>
            </a:extLst>
          </p:cNvPr>
          <p:cNvSpPr/>
          <p:nvPr userDrawn="1"/>
        </p:nvSpPr>
        <p:spPr>
          <a:xfrm>
            <a:off x="760021" y="4183083"/>
            <a:ext cx="2588821" cy="1018309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100" b="1">
                <a:solidFill>
                  <a:schemeClr val="tx1"/>
                </a:solidFill>
              </a:rPr>
              <a:t>INSERT ROLE NAME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9C1DBACF-EA06-4BBD-B857-C91A19D345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4" y="4531881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3C9F53E-95EA-4403-92D4-74CEFB8B33CF}"/>
              </a:ext>
            </a:extLst>
          </p:cNvPr>
          <p:cNvSpPr/>
          <p:nvPr userDrawn="1"/>
        </p:nvSpPr>
        <p:spPr>
          <a:xfrm>
            <a:off x="3658589" y="4183083"/>
            <a:ext cx="2588821" cy="1018309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100" b="1">
                <a:solidFill>
                  <a:schemeClr val="tx1"/>
                </a:solidFill>
              </a:rPr>
              <a:t>INSERT ROLE NAME</a:t>
            </a:r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83BAD1ED-FC51-4869-B681-1671D03D43D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98572" y="4531881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839D8B1-1770-4447-9AA4-2D7BE587A650}"/>
              </a:ext>
            </a:extLst>
          </p:cNvPr>
          <p:cNvSpPr/>
          <p:nvPr userDrawn="1"/>
        </p:nvSpPr>
        <p:spPr>
          <a:xfrm>
            <a:off x="6557158" y="4183083"/>
            <a:ext cx="2588821" cy="1018309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100" b="1">
                <a:solidFill>
                  <a:schemeClr val="tx1"/>
                </a:solidFill>
              </a:rPr>
              <a:t>INSERT ROLE NAME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7062E2BB-70DE-4E10-B8C9-DA47EE7796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97141" y="4531881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</p:spTree>
    <p:extLst>
      <p:ext uri="{BB962C8B-B14F-4D97-AF65-F5344CB8AC3E}">
        <p14:creationId xmlns:p14="http://schemas.microsoft.com/office/powerpoint/2010/main" val="19249463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Calendar&#10;&#10;Description automatically generated">
            <a:extLst>
              <a:ext uri="{FF2B5EF4-FFF2-40B4-BE49-F238E27FC236}">
                <a16:creationId xmlns:a16="http://schemas.microsoft.com/office/drawing/2014/main" id="{E8BD2DF8-8C1C-4E85-9BB6-7508EA28BD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12"/>
          <a:stretch/>
        </p:blipFill>
        <p:spPr>
          <a:xfrm>
            <a:off x="205154" y="0"/>
            <a:ext cx="9495692" cy="5801096"/>
          </a:xfrm>
          <a:prstGeom prst="rect">
            <a:avLst/>
          </a:prstGeom>
        </p:spPr>
      </p:pic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1217CDE-57C2-4F68-996D-1AA2B8C8D9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1977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80638F98-418A-4987-8D47-E2861B6AFE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1976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3EAA95FD-A30C-4A02-8421-73C1516C61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3700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5EC9CD1-4117-40FB-A2A8-A6A9B63BB89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256331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3603FC92-D5E4-43C9-96DD-5EE0ACBC29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256330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E693A292-78A4-422F-8A99-06C8902406E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268054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0EEBE71D-B026-4542-9EB4-E5D759F1773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74827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76594869-4A18-48CA-88F3-D85F494D7FA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674826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7FAEC44E-5381-492E-B542-AE2E97F1420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686550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4A29A1A8-A8B2-4D76-B990-A95D4078BBC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087461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12324D5C-230F-47FB-A510-31D4806F0D6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087460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F1D4B010-E35D-4ED5-97BA-1F65C51A81B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099184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F5E44022-8277-4466-AA63-A7CD43F2FA8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505955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FA558E52-3A0C-4592-B764-748D6C1A2BB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505954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E5CFD605-AB15-4A3C-B892-EE433333B97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517678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CEAEFB66-7A91-4A5E-AEF5-30EA10692BE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918587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9432D303-00FC-4B44-829F-5DDD7E3FF75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918586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E6C5DBCD-E6B7-4D35-8C73-816CFFD50BE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930310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8F184E7F-5CF8-4F56-A72C-00F355E9C9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5720" y="1929319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C362308E-FD30-452E-BA2F-8614AA4AAFE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241429" y="1929318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pic>
        <p:nvPicPr>
          <p:cNvPr id="32" name="Picture 31" descr="Shape&#10;&#10;Description automatically generated">
            <a:extLst>
              <a:ext uri="{FF2B5EF4-FFF2-40B4-BE49-F238E27FC236}">
                <a16:creationId xmlns:a16="http://schemas.microsoft.com/office/drawing/2014/main" id="{A80DE17E-800D-4F12-B20F-E1087EE8DA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E80D9E4-C3B6-4714-8823-C601FDA876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527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lendar&#10;&#10;Description automatically generated">
            <a:extLst>
              <a:ext uri="{FF2B5EF4-FFF2-40B4-BE49-F238E27FC236}">
                <a16:creationId xmlns:a16="http://schemas.microsoft.com/office/drawing/2014/main" id="{F02958BF-7EE8-460F-AE21-E47941CDB5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04"/>
          <a:stretch/>
        </p:blipFill>
        <p:spPr>
          <a:xfrm>
            <a:off x="205154" y="0"/>
            <a:ext cx="9495692" cy="5753595"/>
          </a:xfrm>
          <a:prstGeom prst="rect">
            <a:avLst/>
          </a:prstGeom>
        </p:spPr>
      </p:pic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1217CDE-57C2-4F68-996D-1AA2B8C8D9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1977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80638F98-418A-4987-8D47-E2861B6AFE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1976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3EAA95FD-A30C-4A02-8421-73C1516C61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3700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5EC9CD1-4117-40FB-A2A8-A6A9B63BB89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256331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3603FC92-D5E4-43C9-96DD-5EE0ACBC29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256330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E693A292-78A4-422F-8A99-06C8902406E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268054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0EEBE71D-B026-4542-9EB4-E5D759F1773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74827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76594869-4A18-48CA-88F3-D85F494D7FA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674826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7FAEC44E-5381-492E-B542-AE2E97F1420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686550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4A29A1A8-A8B2-4D76-B990-A95D4078BBC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087461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12324D5C-230F-47FB-A510-31D4806F0D6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087460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F1D4B010-E35D-4ED5-97BA-1F65C51A81B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099184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F5E44022-8277-4466-AA63-A7CD43F2FA8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505955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FA558E52-3A0C-4592-B764-748D6C1A2BB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505954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E5CFD605-AB15-4A3C-B892-EE433333B97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517678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CEAEFB66-7A91-4A5E-AEF5-30EA10692BE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918587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9432D303-00FC-4B44-829F-5DDD7E3FF75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918586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E6C5DBCD-E6B7-4D35-8C73-816CFFD50BE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930310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8F184E7F-5CF8-4F56-A72C-00F355E9C9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5720" y="1929319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C362308E-FD30-452E-BA2F-8614AA4AAFE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241429" y="1929318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pic>
        <p:nvPicPr>
          <p:cNvPr id="32" name="Picture 31" descr="Shape&#10;&#10;Description automatically generated">
            <a:extLst>
              <a:ext uri="{FF2B5EF4-FFF2-40B4-BE49-F238E27FC236}">
                <a16:creationId xmlns:a16="http://schemas.microsoft.com/office/drawing/2014/main" id="{A80DE17E-800D-4F12-B20F-E1087EE8DA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E80D9E4-C3B6-4714-8823-C601FDA876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8215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ape&#10;&#10;Description automatically generated">
            <a:extLst>
              <a:ext uri="{FF2B5EF4-FFF2-40B4-BE49-F238E27FC236}">
                <a16:creationId xmlns:a16="http://schemas.microsoft.com/office/drawing/2014/main" id="{98D05B7F-945C-4818-A3A4-D82096CEA3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22" name="Picture 21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E91DD226-8DAA-4DD3-8AC0-EE47DFEAEB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15" b="8887"/>
          <a:stretch/>
        </p:blipFill>
        <p:spPr>
          <a:xfrm>
            <a:off x="234459" y="3604157"/>
            <a:ext cx="9495692" cy="1947553"/>
          </a:xfrm>
          <a:prstGeom prst="rect">
            <a:avLst/>
          </a:prstGeom>
        </p:spPr>
      </p:pic>
      <p:pic>
        <p:nvPicPr>
          <p:cNvPr id="4" name="Picture 3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07DEFF73-9432-477B-8F2C-416090F649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67"/>
          <a:stretch/>
        </p:blipFill>
        <p:spPr>
          <a:xfrm>
            <a:off x="205154" y="0"/>
            <a:ext cx="9495692" cy="36576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B400A9A-0BBC-4F36-A58B-30D4810B9C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55466" y="1485787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E513730-2C67-4EC9-B0F3-8C0D41DB3E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62541" y="2282957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4F7214D-5CA0-4A77-A456-40F7543BD0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5462" y="2282957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CB7A4A22-3E8C-4776-989A-24A9E6A2C1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48383" y="2282957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CDDA4C9F-49CC-497D-91DB-A0990C3E42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1275" y="4331238"/>
            <a:ext cx="2556002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6F8D8CC7-EB94-4AF8-A093-5CAC7146D3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04304" y="4331239"/>
            <a:ext cx="2556002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CB3B7962-FB6E-4D54-AA25-312A9E8700C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42035" y="4331238"/>
            <a:ext cx="2556002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2E0C737C-92FC-459F-AB13-2576814E54F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1275" y="5145179"/>
            <a:ext cx="2556002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5A234E0B-8237-4084-89E8-BFCA9AF4A02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09029" y="5145180"/>
            <a:ext cx="2556002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DCD836C1-9A39-487C-B2ED-932B3FAE11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42035" y="5145179"/>
            <a:ext cx="2556002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B3B997B-E93C-445D-B25B-CEC1BD445AD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0EC350EB-028F-4A63-B174-A7F54ABD043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9399" y="3183045"/>
            <a:ext cx="1190256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FD134DF2-89FA-418B-BB77-2018DEEE21B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250773" y="3183045"/>
            <a:ext cx="1190256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66264E7E-EE83-4EE2-A491-89A584FAA37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68909" y="3183045"/>
            <a:ext cx="1190256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9513B76B-4F3D-487B-AC2D-B81499C77F1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81107" y="3183045"/>
            <a:ext cx="1190256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7B68D1A4-0E34-4EEE-8F7B-432788BA949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00469" y="3187087"/>
            <a:ext cx="1190256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55512539-CECB-4E0D-A5ED-8BB7BED1555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912667" y="3183045"/>
            <a:ext cx="1190256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</p:spTree>
    <p:extLst>
      <p:ext uri="{BB962C8B-B14F-4D97-AF65-F5344CB8AC3E}">
        <p14:creationId xmlns:p14="http://schemas.microsoft.com/office/powerpoint/2010/main" val="624652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&#10;&#10;Description automatically generated">
            <a:extLst>
              <a:ext uri="{FF2B5EF4-FFF2-40B4-BE49-F238E27FC236}">
                <a16:creationId xmlns:a16="http://schemas.microsoft.com/office/drawing/2014/main" id="{DD626C53-CF66-4824-9706-94C283C07E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6" name="Picture 5" descr="Timeline&#10;&#10;Description automatically generated">
            <a:extLst>
              <a:ext uri="{FF2B5EF4-FFF2-40B4-BE49-F238E27FC236}">
                <a16:creationId xmlns:a16="http://schemas.microsoft.com/office/drawing/2014/main" id="{64DE0EA1-0010-42C8-B1BC-6370984D71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76"/>
          <a:stretch/>
        </p:blipFill>
        <p:spPr>
          <a:xfrm>
            <a:off x="205154" y="0"/>
            <a:ext cx="9495692" cy="5597769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D323BA6-D193-405E-9A5E-E54FD372DC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26156" y="2069123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4D626F61-4A90-49C3-B25A-0AA487353C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3049" y="2854569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C8B98C09-4DCA-4169-9D19-2E97D9C73B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38741" y="2854569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E6C7C77B-03C1-4117-B41B-78EDD970DB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6156" y="2854569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64516708-0F1B-4F5A-9FA1-773ED47420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95989" y="2854569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038ECAC-354E-4741-8203-23FE43BB66B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71684" y="2854569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15EE557C-793A-471F-8AED-DDD9902CFA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46374" y="4167551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682E934C-8C86-4E62-A7A9-343EA539D83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98676" y="4190994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7F3CA1EC-A345-415D-ACF2-A587587D749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0452" y="4970581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52061CCF-5E55-4236-99DE-62DE477273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46374" y="4970581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CB822ADD-B884-4F82-A969-22D71AFEE98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112296" y="4970581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C6E57E53-3977-40AC-A58E-D22DBE0CFE1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21034" y="4967646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B6B5AC93-8573-4D39-AE8B-E4DFA0B9E2E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998675" y="4967646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35A43D2F-DF31-49C7-BE71-28967D25765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76316" y="4967646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BA451D9-C410-4BDB-9B18-E4D26D73A55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323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able&#10;&#10;Description automatically generated">
            <a:extLst>
              <a:ext uri="{FF2B5EF4-FFF2-40B4-BE49-F238E27FC236}">
                <a16:creationId xmlns:a16="http://schemas.microsoft.com/office/drawing/2014/main" id="{05BC0717-8A85-49DC-A00C-0A35CAEF19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42" b="9059"/>
          <a:stretch/>
        </p:blipFill>
        <p:spPr>
          <a:xfrm>
            <a:off x="4083" y="1588477"/>
            <a:ext cx="9901918" cy="4712579"/>
          </a:xfrm>
          <a:prstGeom prst="rect">
            <a:avLst/>
          </a:prstGeom>
        </p:spPr>
      </p:pic>
      <p:pic>
        <p:nvPicPr>
          <p:cNvPr id="12" name="Picture 11" descr="Shape&#10;&#10;Description automatically generated">
            <a:extLst>
              <a:ext uri="{FF2B5EF4-FFF2-40B4-BE49-F238E27FC236}">
                <a16:creationId xmlns:a16="http://schemas.microsoft.com/office/drawing/2014/main" id="{76E198A8-7705-47D8-A0B2-CB7255E4A0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6" name="Picture 5" descr="A picture containing table&#10;&#10;Description automatically generated">
            <a:extLst>
              <a:ext uri="{FF2B5EF4-FFF2-40B4-BE49-F238E27FC236}">
                <a16:creationId xmlns:a16="http://schemas.microsoft.com/office/drawing/2014/main" id="{5EC00E35-426B-4E07-A769-DF1C9FFA5F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38"/>
          <a:stretch/>
        </p:blipFill>
        <p:spPr>
          <a:xfrm>
            <a:off x="0" y="0"/>
            <a:ext cx="9495692" cy="1588477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53BE606-9A98-4A7C-9EC4-D41E00BF8C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9575" y="2122488"/>
            <a:ext cx="4367213" cy="17224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14422EB-EF04-45DE-ADAB-FAEEC46021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9575" y="4408304"/>
            <a:ext cx="4367213" cy="17224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6DC6E811-A3EA-4A87-8352-8ADAC76DC7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28479" y="2122488"/>
            <a:ext cx="4367213" cy="17224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6A3E2A0F-B688-4BD0-8E3E-F51DD69D32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28479" y="4408304"/>
            <a:ext cx="4367213" cy="17224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12FB7F2-049F-4DAE-9AEA-07E4C545AB1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1923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C851667-7209-4625-8171-02F8D261A1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6" name="Picture 5" descr="Timeline&#10;&#10;Description automatically generated">
            <a:extLst>
              <a:ext uri="{FF2B5EF4-FFF2-40B4-BE49-F238E27FC236}">
                <a16:creationId xmlns:a16="http://schemas.microsoft.com/office/drawing/2014/main" id="{9C14A4E8-C351-4FE0-BD0A-448F874273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598"/>
          <a:stretch/>
        </p:blipFill>
        <p:spPr>
          <a:xfrm>
            <a:off x="0" y="0"/>
            <a:ext cx="9495692" cy="13305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C3F7F8-0DE1-4DF1-9846-D294A971C4C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3970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46E40EF0-6906-4E94-8877-B14402A3DC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44" b="74863"/>
          <a:stretch/>
        </p:blipFill>
        <p:spPr>
          <a:xfrm>
            <a:off x="0" y="1196340"/>
            <a:ext cx="9906000" cy="550398"/>
          </a:xfrm>
          <a:prstGeom prst="rect">
            <a:avLst/>
          </a:prstGeom>
        </p:spPr>
      </p:pic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F9FFB090-A958-4FC9-907D-A7332C3433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955"/>
          <a:stretch/>
        </p:blipFill>
        <p:spPr>
          <a:xfrm>
            <a:off x="0" y="0"/>
            <a:ext cx="9495692" cy="1031813"/>
          </a:xfrm>
          <a:prstGeom prst="rect">
            <a:avLst/>
          </a:prstGeom>
        </p:spPr>
      </p:pic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61EEB280-23C1-4542-87EB-36D5282B82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68" b="10000"/>
          <a:stretch/>
        </p:blipFill>
        <p:spPr>
          <a:xfrm>
            <a:off x="0" y="1746737"/>
            <a:ext cx="9906000" cy="4573883"/>
          </a:xfrm>
          <a:prstGeom prst="rect">
            <a:avLst/>
          </a:prstGeom>
        </p:spPr>
      </p:pic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F79EF65C-E556-4734-AFEC-245A4E27F16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57188" y="215741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D66B794C-FF9C-4713-BA6F-289228463A6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57188" y="3622799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362B2ACF-AC95-422E-A01E-AD8EFD5FD5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57188" y="516736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D53295B9-394C-45D3-BDC6-D992808FF1B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534142" y="215741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9A8E310B-0843-4A9B-9732-EA375C42946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534142" y="3622799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2817FCE7-9AD3-4F84-91DF-40E9E8061AA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534142" y="516736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3AC29B4A-8065-4C81-BDF9-82FC7E1C5E4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681791" y="215741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22723B09-FADB-4E68-B359-ADF5C3BC817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681791" y="3622799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AEDEBD81-4C87-4AFC-8618-4DB36585DCC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681791" y="516736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9B5B767F-7BF1-4507-B3E9-8EC6974558C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37843" y="1939925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3D86AADB-DE1B-4295-9CFF-5D154B53CFD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97952" y="1947131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1351C921-235B-440A-8321-566D33794E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37843" y="3425762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B13B362E-A592-4F2A-A2FD-51E4F9F4AD5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97952" y="3432968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0BD6E811-9C90-4DCE-B93D-E6694BE962D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37843" y="4911599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74A22313-A261-4BD2-AD28-35AF6486DAE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97952" y="4918805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D539B959-8BD1-4279-B689-174D79EC34A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82713" y="2157412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Add bio here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8005C003-8DEB-4C98-9690-9869B486986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59063" y="2157412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5CF30F41-1522-4A57-AB6A-2DEAB014393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706712" y="2157412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2B908EEB-6B56-46F6-8671-97D9FD25E67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382713" y="3622799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9" name="Text Placeholder 24">
            <a:extLst>
              <a:ext uri="{FF2B5EF4-FFF2-40B4-BE49-F238E27FC236}">
                <a16:creationId xmlns:a16="http://schemas.microsoft.com/office/drawing/2014/main" id="{2DEC1315-EF73-4ABB-BA5B-976FC7615BA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59063" y="3622799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30" name="Text Placeholder 24">
            <a:extLst>
              <a:ext uri="{FF2B5EF4-FFF2-40B4-BE49-F238E27FC236}">
                <a16:creationId xmlns:a16="http://schemas.microsoft.com/office/drawing/2014/main" id="{A29683CF-D6D0-45E3-BBA0-16113A9A0B3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706712" y="3622799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31" name="Text Placeholder 24">
            <a:extLst>
              <a:ext uri="{FF2B5EF4-FFF2-40B4-BE49-F238E27FC236}">
                <a16:creationId xmlns:a16="http://schemas.microsoft.com/office/drawing/2014/main" id="{77F58C0F-8009-4CB8-846E-A61B6778E8A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382713" y="5167363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32" name="Text Placeholder 24">
            <a:extLst>
              <a:ext uri="{FF2B5EF4-FFF2-40B4-BE49-F238E27FC236}">
                <a16:creationId xmlns:a16="http://schemas.microsoft.com/office/drawing/2014/main" id="{247A641E-CC9B-4ED2-9382-4481FE7A0F4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59063" y="5167363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33" name="Text Placeholder 24">
            <a:extLst>
              <a:ext uri="{FF2B5EF4-FFF2-40B4-BE49-F238E27FC236}">
                <a16:creationId xmlns:a16="http://schemas.microsoft.com/office/drawing/2014/main" id="{DCF1535C-F4D4-4E8F-AE39-75424DFE678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706712" y="5167363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7822A471-F135-40A5-9A09-0C5DEA1D506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9137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7C108C45-4E41-522C-2117-003B9A4D763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534142" y="215741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6F7920A8-5FD5-0C40-C3EB-E1544DA399F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534142" y="3622799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F9D62722-3DDA-D6A7-4B1C-B98F4FB8423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534142" y="516736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CEE83854-AB7B-BAF2-337E-7DA5E903FFC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681791" y="215741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5BBFA238-3AF8-88F5-F3C8-944543C76EF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681791" y="3622799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71D31B8E-3AE0-117B-427C-1FE50550154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681791" y="516736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EBE9AA17-4F21-EF49-26E0-BE09254B68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37843" y="1939925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E4029AB3-C4D5-0728-2061-A752AEF335B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97952" y="1947131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3591CA7A-84BE-368C-E55E-49BB729D6AC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37843" y="3425762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7CA758AF-EAE8-9D7C-09AB-A0AF539FB79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97952" y="3432968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A2B2D41C-96B2-8BF1-1C30-7DD8732DC5D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37843" y="4911599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D979A275-C6BA-18CC-3E4E-6DA6A12092D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97952" y="4918805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19" name="Text Placeholder 24">
            <a:extLst>
              <a:ext uri="{FF2B5EF4-FFF2-40B4-BE49-F238E27FC236}">
                <a16:creationId xmlns:a16="http://schemas.microsoft.com/office/drawing/2014/main" id="{7C58B8D7-32F4-7ACC-5505-32A7A075F4A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59063" y="2157412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6D550D49-1D44-FF05-911F-B747E0BB471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706712" y="2157412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1" name="Text Placeholder 24">
            <a:extLst>
              <a:ext uri="{FF2B5EF4-FFF2-40B4-BE49-F238E27FC236}">
                <a16:creationId xmlns:a16="http://schemas.microsoft.com/office/drawing/2014/main" id="{731F7271-CEAE-B482-B357-0D3E8603A67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59063" y="3622799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2" name="Text Placeholder 24">
            <a:extLst>
              <a:ext uri="{FF2B5EF4-FFF2-40B4-BE49-F238E27FC236}">
                <a16:creationId xmlns:a16="http://schemas.microsoft.com/office/drawing/2014/main" id="{51A59F89-09AA-6345-F70E-8DD0CF8488A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706712" y="3622799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3" name="Text Placeholder 24">
            <a:extLst>
              <a:ext uri="{FF2B5EF4-FFF2-40B4-BE49-F238E27FC236}">
                <a16:creationId xmlns:a16="http://schemas.microsoft.com/office/drawing/2014/main" id="{DC813500-5F18-3A2F-991F-229F486FE94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59063" y="5167363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4" name="Text Placeholder 24">
            <a:extLst>
              <a:ext uri="{FF2B5EF4-FFF2-40B4-BE49-F238E27FC236}">
                <a16:creationId xmlns:a16="http://schemas.microsoft.com/office/drawing/2014/main" id="{D408374B-C11A-EFDF-65E3-525C184793F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706712" y="5167363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5" name="Picture Placeholder 7">
            <a:extLst>
              <a:ext uri="{FF2B5EF4-FFF2-40B4-BE49-F238E27FC236}">
                <a16:creationId xmlns:a16="http://schemas.microsoft.com/office/drawing/2014/main" id="{91C8A679-138A-26B4-0BE2-B124A423EA8E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326895" y="215741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CCF48356-9746-5780-B4E0-A01404E60611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326895" y="3622799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27" name="Picture Placeholder 7">
            <a:extLst>
              <a:ext uri="{FF2B5EF4-FFF2-40B4-BE49-F238E27FC236}">
                <a16:creationId xmlns:a16="http://schemas.microsoft.com/office/drawing/2014/main" id="{C5BAB0B3-0243-2A48-2455-C6132B706DDA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326895" y="516736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28" name="Text Placeholder 17">
            <a:extLst>
              <a:ext uri="{FF2B5EF4-FFF2-40B4-BE49-F238E27FC236}">
                <a16:creationId xmlns:a16="http://schemas.microsoft.com/office/drawing/2014/main" id="{8452CB77-3D78-0489-DFDC-B0DB61A5384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130596" y="1939925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4ABF9D22-7302-DCD4-25B3-80EEBE3CD1C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130596" y="3425762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30" name="Text Placeholder 17">
            <a:extLst>
              <a:ext uri="{FF2B5EF4-FFF2-40B4-BE49-F238E27FC236}">
                <a16:creationId xmlns:a16="http://schemas.microsoft.com/office/drawing/2014/main" id="{22A06F4E-6405-1EAC-2815-03B406C26D6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130596" y="4911599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31" name="Text Placeholder 24">
            <a:extLst>
              <a:ext uri="{FF2B5EF4-FFF2-40B4-BE49-F238E27FC236}">
                <a16:creationId xmlns:a16="http://schemas.microsoft.com/office/drawing/2014/main" id="{50B22368-71E1-20DF-6F42-39A3F316FF3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351816" y="2157412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32" name="Text Placeholder 24">
            <a:extLst>
              <a:ext uri="{FF2B5EF4-FFF2-40B4-BE49-F238E27FC236}">
                <a16:creationId xmlns:a16="http://schemas.microsoft.com/office/drawing/2014/main" id="{92BB5A1C-B046-8535-3AA8-927C2AC5CBF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351816" y="3622799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33" name="Text Placeholder 24">
            <a:extLst>
              <a:ext uri="{FF2B5EF4-FFF2-40B4-BE49-F238E27FC236}">
                <a16:creationId xmlns:a16="http://schemas.microsoft.com/office/drawing/2014/main" id="{919F1567-A5B0-41B8-8B46-BB36FCD823F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351816" y="5167363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</p:spTree>
    <p:extLst>
      <p:ext uri="{BB962C8B-B14F-4D97-AF65-F5344CB8AC3E}">
        <p14:creationId xmlns:p14="http://schemas.microsoft.com/office/powerpoint/2010/main" val="4104574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7E490F12-4E36-4B72-9DFB-BEEB760E89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CC338BC6-9069-450E-BAF2-D029678363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7840" y="276226"/>
            <a:ext cx="5005387" cy="3619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18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8312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BA6BA06D-3643-4F1B-AA95-3780156315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53" b="27273"/>
          <a:stretch/>
        </p:blipFill>
        <p:spPr>
          <a:xfrm>
            <a:off x="0" y="0"/>
            <a:ext cx="6584950" cy="4987636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551BEC99-9C40-41B0-B139-588DC39751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72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80720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9CED4C27-6849-41BD-ADAA-45921B3FC1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4" y="0"/>
            <a:ext cx="9908304" cy="6858000"/>
          </a:xfrm>
          <a:prstGeom prst="rect">
            <a:avLst/>
          </a:prstGeom>
        </p:spPr>
      </p:pic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95A24104-AABF-41EB-94A5-3FFD8B2F7A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15" b="78376"/>
          <a:stretch/>
        </p:blipFill>
        <p:spPr>
          <a:xfrm>
            <a:off x="-2304" y="0"/>
            <a:ext cx="4603992" cy="14829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696B47-DC34-4847-9982-962B86AEE2E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81384" y="200078"/>
            <a:ext cx="618305" cy="618305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2DED37E-DB4C-4D71-9A1B-2060275A3E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89577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757E04AB-4DF6-40AB-AF04-AD815FF154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55" b="16776"/>
          <a:stretch/>
        </p:blipFill>
        <p:spPr>
          <a:xfrm>
            <a:off x="0" y="1478279"/>
            <a:ext cx="9906000" cy="4411981"/>
          </a:xfrm>
          <a:prstGeom prst="rect">
            <a:avLst/>
          </a:prstGeom>
        </p:spPr>
      </p:pic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id="{DE60B9F2-CDEE-45DD-B557-5259ABE003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6" name="Picture 5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04825556-E762-4D6F-A81B-E5B68B64C4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444"/>
          <a:stretch/>
        </p:blipFill>
        <p:spPr>
          <a:xfrm>
            <a:off x="0" y="0"/>
            <a:ext cx="9495692" cy="147828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2F95B0-84A1-43EB-B223-EDA256EDEC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1151" y="2565400"/>
            <a:ext cx="9283700" cy="5016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54615A27-8760-44B0-A154-647A1BA174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1151" y="3371850"/>
            <a:ext cx="9283700" cy="5016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5AAC593E-3F7A-40E9-9400-EB696981D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1150" y="4178300"/>
            <a:ext cx="9283700" cy="5016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F796E0D1-BC43-498E-9D17-0B42C857CC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1150" y="4984750"/>
            <a:ext cx="9283700" cy="5016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85AAC046-E513-488B-A8EC-8928D8B378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1150" y="5767070"/>
            <a:ext cx="9283700" cy="5016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6CC6F83-518D-49AB-9831-C89A8E9AEE3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6" y="319143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5953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661089DB-9C73-497B-B84E-AEF6B3BF9D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6D7C716B-089E-4B0E-B140-53185CF105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87" b="87111"/>
          <a:stretch/>
        </p:blipFill>
        <p:spPr>
          <a:xfrm>
            <a:off x="0" y="0"/>
            <a:ext cx="7787640" cy="883920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2B7F737F-FD17-4FA6-B35A-200522C7DB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89" r="47231" b="62111"/>
          <a:stretch/>
        </p:blipFill>
        <p:spPr>
          <a:xfrm>
            <a:off x="0" y="883919"/>
            <a:ext cx="5227320" cy="17885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4AA9B2-6BE0-4600-A890-AF163575213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6" y="319143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2076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, box and whisker chart&#10;&#10;Description automatically generated">
            <a:extLst>
              <a:ext uri="{FF2B5EF4-FFF2-40B4-BE49-F238E27FC236}">
                <a16:creationId xmlns:a16="http://schemas.microsoft.com/office/drawing/2014/main" id="{C6D088BB-0885-47C0-80E8-7C73B86E11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89" b="6444"/>
          <a:stretch/>
        </p:blipFill>
        <p:spPr>
          <a:xfrm>
            <a:off x="0" y="883920"/>
            <a:ext cx="9495692" cy="5532120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5F07DA94-3051-44EC-BE88-0D49EABB6B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6D7C716B-089E-4B0E-B140-53185CF105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87" b="87111"/>
          <a:stretch/>
        </p:blipFill>
        <p:spPr>
          <a:xfrm>
            <a:off x="0" y="0"/>
            <a:ext cx="7787640" cy="8839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DDFAF67-5B29-40C7-989A-CABB5E9F7AB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8979906" y="319143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5069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77CF864F-041C-478E-8E83-494936303F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5" name="Picture 4" descr="Calendar&#10;&#10;Description automatically generated">
            <a:extLst>
              <a:ext uri="{FF2B5EF4-FFF2-40B4-BE49-F238E27FC236}">
                <a16:creationId xmlns:a16="http://schemas.microsoft.com/office/drawing/2014/main" id="{CA14CE49-ACD8-44BA-AD48-B5D05BFB93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24" b="87222"/>
          <a:stretch/>
        </p:blipFill>
        <p:spPr>
          <a:xfrm>
            <a:off x="0" y="0"/>
            <a:ext cx="8496300" cy="876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AF3845-9BE9-479C-877E-566B0B15577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6" y="319143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9454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77CF864F-041C-478E-8E83-494936303F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4" name="Picture 3" descr="Graphical user interface, application, email&#10;&#10;Description automatically generated">
            <a:extLst>
              <a:ext uri="{FF2B5EF4-FFF2-40B4-BE49-F238E27FC236}">
                <a16:creationId xmlns:a16="http://schemas.microsoft.com/office/drawing/2014/main" id="{2D06AD26-C401-4DA5-81CD-9FFFB2C540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86" b="71539"/>
          <a:stretch/>
        </p:blipFill>
        <p:spPr>
          <a:xfrm>
            <a:off x="-2303" y="0"/>
            <a:ext cx="8718411" cy="1951892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2F4391CD-CC52-440E-98ED-63C2CBA8A7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7840" y="276226"/>
            <a:ext cx="5005387" cy="3619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18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00599D-7014-4A84-AABF-DD34175A69E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6" y="319143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9809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689AA663-2862-465F-BCA6-BC42E458B8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F079FD94-AB98-4610-AF8E-CC35957BF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91" b="86496"/>
          <a:stretch/>
        </p:blipFill>
        <p:spPr>
          <a:xfrm>
            <a:off x="0" y="0"/>
            <a:ext cx="3827585" cy="92612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60FE59-B754-4E8F-A67D-6F98B8AA2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4554414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54151E7-EECF-4D23-BC73-6C1269D7D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2893" y="1133110"/>
            <a:ext cx="4554415" cy="50332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  <a:lvl2pPr marL="628643" indent="-171450"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966FCD-9742-4D2E-9210-0ED29601CCA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6" y="319143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7493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DEA58D42-B9BF-4466-B724-89B0D88D4C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  <p:pic>
        <p:nvPicPr>
          <p:cNvPr id="3" name="Picture 2" descr="A picture containing arrow&#10;&#10;Description automatically generated">
            <a:extLst>
              <a:ext uri="{FF2B5EF4-FFF2-40B4-BE49-F238E27FC236}">
                <a16:creationId xmlns:a16="http://schemas.microsoft.com/office/drawing/2014/main" id="{F5CEBB22-F9CF-4D3A-8D7C-8569DDF07A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76" b="30649"/>
          <a:stretch/>
        </p:blipFill>
        <p:spPr>
          <a:xfrm>
            <a:off x="0" y="0"/>
            <a:ext cx="7095506" cy="475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563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A5B452-897F-4D82-8EF2-703F0C04F9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C8FF8-701B-447A-8407-7A7F8EEA2F5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 descr="A picture containing website&#10;&#10;Description automatically generated">
            <a:extLst>
              <a:ext uri="{FF2B5EF4-FFF2-40B4-BE49-F238E27FC236}">
                <a16:creationId xmlns:a16="http://schemas.microsoft.com/office/drawing/2014/main" id="{34E98C30-7C37-40B0-A295-125F035C10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3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3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56965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E982A47F-AAC1-485B-8195-25A4D12528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53" b="79743"/>
          <a:stretch/>
        </p:blipFill>
        <p:spPr>
          <a:xfrm>
            <a:off x="-2303" y="0"/>
            <a:ext cx="4609929" cy="1389185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6FC5C094-986A-42ED-A94D-E08F5C4FAE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5851" b="75906"/>
          <a:stretch/>
        </p:blipFill>
        <p:spPr>
          <a:xfrm>
            <a:off x="-2303" y="0"/>
            <a:ext cx="4609929" cy="13891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399799-39A2-46D3-9064-080452E34BD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81383" y="200078"/>
            <a:ext cx="618305" cy="618305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070B607-E5CD-473C-B9C4-C202790DC0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1C82504-3CB0-46C6-8183-90ABCE4F9E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6412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, arrow&#10;&#10;Description automatically generated">
            <a:extLst>
              <a:ext uri="{FF2B5EF4-FFF2-40B4-BE49-F238E27FC236}">
                <a16:creationId xmlns:a16="http://schemas.microsoft.com/office/drawing/2014/main" id="{86FA0C61-377F-4215-BBD4-1F05676E49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82F6DAB3-B1FD-4FFE-9020-0B6860ED86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43025" b="69402"/>
          <a:stretch/>
        </p:blipFill>
        <p:spPr>
          <a:xfrm>
            <a:off x="0" y="-1"/>
            <a:ext cx="5410200" cy="20984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DA773E-FA91-40CE-9F43-6D384C7BB76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5" y="318411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7825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EB0CA215-280A-49F1-8E59-A12A52F0B8C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4832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46F2B5E6-9D2E-4639-959B-8CF832F565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4" name="Picture 3" descr="Table&#10;&#10;Description automatically generated with medium confidence">
            <a:extLst>
              <a:ext uri="{FF2B5EF4-FFF2-40B4-BE49-F238E27FC236}">
                <a16:creationId xmlns:a16="http://schemas.microsoft.com/office/drawing/2014/main" id="{DD9BBB35-7015-48C9-9562-B4B456BFB6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93" b="86111"/>
          <a:stretch/>
        </p:blipFill>
        <p:spPr>
          <a:xfrm>
            <a:off x="0" y="0"/>
            <a:ext cx="6410325" cy="952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1226EC-BA27-4F76-8C92-2353E40255D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5" y="318411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4258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1264702-4066-47FD-BE05-8551494D30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8" b="6852"/>
          <a:stretch/>
        </p:blipFill>
        <p:spPr>
          <a:xfrm>
            <a:off x="0" y="771364"/>
            <a:ext cx="9906000" cy="5749964"/>
          </a:xfrm>
          <a:prstGeom prst="rect">
            <a:avLst/>
          </a:prstGeom>
        </p:spPr>
      </p:pic>
      <p:pic>
        <p:nvPicPr>
          <p:cNvPr id="19" name="Picture 18" descr="Shape&#10;&#10;Description automatically generated">
            <a:extLst>
              <a:ext uri="{FF2B5EF4-FFF2-40B4-BE49-F238E27FC236}">
                <a16:creationId xmlns:a16="http://schemas.microsoft.com/office/drawing/2014/main" id="{9442EDDD-227E-45A1-89DA-9E7F335F39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AAE39C9-FA4A-49CB-9E2C-AE41E7C1A6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48" b="87222"/>
          <a:stretch/>
        </p:blipFill>
        <p:spPr>
          <a:xfrm>
            <a:off x="0" y="0"/>
            <a:ext cx="6756400" cy="876300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03550AF2-913C-4DFF-8668-3A7C6F44B0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55" r="49012" b="-1"/>
          <a:stretch/>
        </p:blipFill>
        <p:spPr>
          <a:xfrm>
            <a:off x="0" y="6230814"/>
            <a:ext cx="4841631" cy="627185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C3313D5-956B-4366-B675-B304D829D7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2750" y="1968500"/>
            <a:ext cx="4429125" cy="4762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80D7161-E500-4251-861B-75C2830F0C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2750" y="2787650"/>
            <a:ext cx="4429125" cy="4762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465CF53-DC5D-4CD7-A6AC-DEF6048E50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2506" y="3594101"/>
            <a:ext cx="4429125" cy="4762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39663B2-4A49-4E72-991A-8172F82871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2505" y="4413251"/>
            <a:ext cx="4429125" cy="4762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37BAF72-41F8-4914-9403-BC25B5C60B4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64127" y="1968500"/>
            <a:ext cx="4429125" cy="4762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A9CC2AD7-5EAD-4020-BDCB-BFE540E4507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64125" y="2787650"/>
            <a:ext cx="4429125" cy="55880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A10F4B3D-0D2E-417E-99AC-C70CEE5823D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064124" y="4112358"/>
            <a:ext cx="4429125" cy="504092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64CF089C-2110-460E-A356-49143A5AC86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64123" y="4973516"/>
            <a:ext cx="4429125" cy="538284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8D9E2978-5FE2-415B-B9E4-8D0FC48D572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064123" y="5854030"/>
            <a:ext cx="4429125" cy="538284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FDA4EE7-B170-4DBE-85E8-9BEB2CB000B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8979905" y="318411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9669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B5844AD6-577F-45F1-B9FA-530B791314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22" b="18796"/>
          <a:stretch/>
        </p:blipFill>
        <p:spPr>
          <a:xfrm>
            <a:off x="0" y="1009649"/>
            <a:ext cx="9906000" cy="4756307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B89B01E0-0F35-4AFD-9B77-071AE66FDB4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DA773E-FA91-40CE-9F43-6D384C7BB76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5" y="318411"/>
            <a:ext cx="618305" cy="618305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FF7173A-1B3A-4D2A-81FF-08B945CBF4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52" b="86341"/>
          <a:stretch/>
        </p:blipFill>
        <p:spPr>
          <a:xfrm>
            <a:off x="0" y="0"/>
            <a:ext cx="6623050" cy="936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4931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689AA663-2862-465F-BCA6-BC42E458B8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F079FD94-AB98-4610-AF8E-CC35957BF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91" b="86496"/>
          <a:stretch/>
        </p:blipFill>
        <p:spPr>
          <a:xfrm>
            <a:off x="0" y="0"/>
            <a:ext cx="3827585" cy="92612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60FE59-B754-4E8F-A67D-6F98B8AA2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4554414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54151E7-EECF-4D23-BC73-6C1269D7D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2893" y="1133110"/>
            <a:ext cx="4554415" cy="50332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  <a:lvl2pPr marL="628643" indent="-171450"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A92353-6860-4B36-BA85-B1362BF998B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5" y="318411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146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101E08BA-0F6A-4D1C-AD7A-D6ABCF465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  <p:pic>
        <p:nvPicPr>
          <p:cNvPr id="6" name="Picture 5" descr="A picture containing arrow&#10;&#10;Description automatically generated">
            <a:extLst>
              <a:ext uri="{FF2B5EF4-FFF2-40B4-BE49-F238E27FC236}">
                <a16:creationId xmlns:a16="http://schemas.microsoft.com/office/drawing/2014/main" id="{B28AFA55-3466-4B9D-9474-EF60DA3AEC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90" b="32208"/>
          <a:stretch/>
        </p:blipFill>
        <p:spPr>
          <a:xfrm>
            <a:off x="0" y="0"/>
            <a:ext cx="6875813" cy="464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7330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email&#10;&#10;Description automatically generated">
            <a:extLst>
              <a:ext uri="{FF2B5EF4-FFF2-40B4-BE49-F238E27FC236}">
                <a16:creationId xmlns:a16="http://schemas.microsoft.com/office/drawing/2014/main" id="{9B9543D5-930A-46F0-9468-9978973B20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53" b="78632"/>
          <a:stretch/>
        </p:blipFill>
        <p:spPr>
          <a:xfrm>
            <a:off x="-2303" y="0"/>
            <a:ext cx="4562428" cy="1465385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6FC5C094-986A-42ED-A94D-E08F5C4FAE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6306" b="74178"/>
          <a:stretch/>
        </p:blipFill>
        <p:spPr>
          <a:xfrm>
            <a:off x="-2303" y="0"/>
            <a:ext cx="4562428" cy="15141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612B6F-E6EC-4DB1-9A86-C6DA5AFA180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383" y="200078"/>
            <a:ext cx="618305" cy="645022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6AAFA8D-EDE9-45D6-892E-B5473667E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70A51091-A2F0-452D-B43E-61D616B397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397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90690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9C9CC002-F8FF-4BFC-B373-E4BB8B8EB5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0" b="10778"/>
          <a:stretch/>
        </p:blipFill>
        <p:spPr>
          <a:xfrm>
            <a:off x="-5938" y="952500"/>
            <a:ext cx="9911938" cy="5392726"/>
          </a:xfrm>
          <a:prstGeom prst="rect">
            <a:avLst/>
          </a:prstGeom>
        </p:spPr>
      </p:pic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id="{B3675E91-6FEB-4FE3-8781-C9BC55041D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0360797-4F04-48C5-A28C-6FB190AA07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82" b="86111"/>
          <a:stretch/>
        </p:blipFill>
        <p:spPr>
          <a:xfrm>
            <a:off x="0" y="0"/>
            <a:ext cx="3657600" cy="952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C1119E-A3E5-4FBC-9375-57E1F571BEC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05" y="318411"/>
            <a:ext cx="618305" cy="645022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A63DF0D-50A1-4FE4-9B9E-97548DDA87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2900" y="2630384"/>
            <a:ext cx="9255310" cy="2132116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6EE2688-A6A9-40DC-9A90-DB777EF7C79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514600" y="5276366"/>
            <a:ext cx="7083610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E17BFAE0-F368-46A0-A786-37FE0693D9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14600" y="5539793"/>
            <a:ext cx="7083610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65BBA47-E9C4-4B9E-85F6-C20488524A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14600" y="5793793"/>
            <a:ext cx="7083610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5430042E-945E-4DD4-9225-C74FF2E4DD2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08449" y="6053130"/>
            <a:ext cx="5489761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78846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FB61530-E986-400F-8C55-B6FB96E117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57" b="10563"/>
          <a:stretch/>
        </p:blipFill>
        <p:spPr>
          <a:xfrm>
            <a:off x="0" y="1032622"/>
            <a:ext cx="9906000" cy="5321396"/>
          </a:xfrm>
          <a:prstGeom prst="rect">
            <a:avLst/>
          </a:prstGeom>
        </p:spPr>
      </p:pic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1FB07CF8-F77A-46C6-A864-AC43FEE00A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FBC4ABE-A644-463E-BC11-348198ACA1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82" b="86111"/>
          <a:stretch/>
        </p:blipFill>
        <p:spPr>
          <a:xfrm>
            <a:off x="0" y="0"/>
            <a:ext cx="3657600" cy="952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87A16F-0E96-47C7-B6DC-A6F4652F9DA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05" y="318411"/>
            <a:ext cx="618305" cy="645022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EE249F0B-95F3-4F5E-91FC-D133114C377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2900" y="2425700"/>
            <a:ext cx="9255310" cy="233680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C1867E5-7BBD-43F9-80BB-CDA77724606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43250" y="5266292"/>
            <a:ext cx="6454960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E9AA72B6-ED60-479B-8B5A-852C4E0EB4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0" y="5529719"/>
            <a:ext cx="6454960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2B05974F-68E0-4E13-BE53-5F4ADF30C4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43250" y="5783719"/>
            <a:ext cx="6454960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3EBB8E3F-4585-482B-91EE-A452C75ECCA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38700" y="6019304"/>
            <a:ext cx="4759510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58468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1E61A55-EDCE-46AC-8278-56BA05ECAC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26" b="65541"/>
          <a:stretch/>
        </p:blipFill>
        <p:spPr>
          <a:xfrm>
            <a:off x="-1" y="1153932"/>
            <a:ext cx="9905999" cy="1261509"/>
          </a:xfrm>
          <a:prstGeom prst="rect">
            <a:avLst/>
          </a:prstGeom>
        </p:spPr>
      </p:pic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C0C1E258-6016-4DF5-898A-D0094ACD5D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0B009A1-515C-47C8-90F4-2E00A39017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82" b="86111"/>
          <a:stretch/>
        </p:blipFill>
        <p:spPr>
          <a:xfrm>
            <a:off x="0" y="0"/>
            <a:ext cx="3657600" cy="952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27A8AC-C360-4F91-9A7A-79D1641C08B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05" y="318411"/>
            <a:ext cx="618305" cy="645022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AB6590B-4197-4933-A628-6B2777AD72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2900" y="2428130"/>
            <a:ext cx="9255310" cy="364247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571667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6BE8830-CBE8-4E5A-9D30-0A94793364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37" b="17871"/>
          <a:stretch/>
        </p:blipFill>
        <p:spPr>
          <a:xfrm>
            <a:off x="0" y="996950"/>
            <a:ext cx="9911942" cy="4838700"/>
          </a:xfrm>
          <a:prstGeom prst="rect">
            <a:avLst/>
          </a:prstGeom>
        </p:spPr>
      </p:pic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id="{59BF9C82-6677-49E7-A375-B64F737EDD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62CA30F-1473-4F2B-B964-CCCD4CDACD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2" r="31522" b="85463"/>
          <a:stretch/>
        </p:blipFill>
        <p:spPr>
          <a:xfrm>
            <a:off x="-177800" y="0"/>
            <a:ext cx="6680200" cy="996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2906FA-1FBB-4C53-B3E5-A3BD26911A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05" y="318411"/>
            <a:ext cx="618305" cy="645022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744385B-A2FE-49B3-A1CE-4FB3ADD9A0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35200" y="2152650"/>
            <a:ext cx="6745288" cy="42545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9BCAE498-D0E2-49B8-A5E6-84F82C5BA2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81300" y="2752725"/>
            <a:ext cx="6198605" cy="42545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2B82E66E-F68B-472E-904A-56C9C59196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10050" y="3343275"/>
            <a:ext cx="4769855" cy="42545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50961735-DAEF-49B3-8451-7364BFDFC9D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17800" y="3956050"/>
            <a:ext cx="6262105" cy="42545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B2694D77-AEDA-4CAD-BCE5-12BAAB5A66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89250" y="4546600"/>
            <a:ext cx="6090655" cy="42545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1E3F2D5B-12B1-4824-B0ED-B19A13521DF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97151" y="5159375"/>
            <a:ext cx="6382754" cy="42545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56498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823B0DA9-AF72-47B0-B5D9-A42BFEB297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5" name="Picture 4" descr="Graphical user interface, application, email&#10;&#10;Description automatically generated">
            <a:extLst>
              <a:ext uri="{FF2B5EF4-FFF2-40B4-BE49-F238E27FC236}">
                <a16:creationId xmlns:a16="http://schemas.microsoft.com/office/drawing/2014/main" id="{C65831E3-50E6-4990-89D0-A6A4E9FE25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70"/>
          <a:stretch/>
        </p:blipFill>
        <p:spPr>
          <a:xfrm>
            <a:off x="0" y="0"/>
            <a:ext cx="9495692" cy="1346200"/>
          </a:xfrm>
          <a:prstGeom prst="rect">
            <a:avLst/>
          </a:prstGeom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3647257A-434A-46FF-8F37-E94ECC950C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7840" y="276226"/>
            <a:ext cx="5005387" cy="3619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18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A31185-20CC-439B-B2B8-C751203EE9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05" y="318411"/>
            <a:ext cx="618305" cy="64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15911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60FE59-B754-4E8F-A67D-6F98B8AA2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4554414" cy="50332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689AA663-2862-465F-BCA6-BC42E458B8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F079FD94-AB98-4610-AF8E-CC35957BF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91" b="86496"/>
          <a:stretch/>
        </p:blipFill>
        <p:spPr>
          <a:xfrm>
            <a:off x="0" y="0"/>
            <a:ext cx="3827585" cy="926123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54151E7-EECF-4D23-BC73-6C1269D7D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2893" y="1133110"/>
            <a:ext cx="4554415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  <a:lvl2pPr marL="628643" indent="-171450"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EDA200-ED7C-4272-B229-B0C83F0329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05" y="318411"/>
            <a:ext cx="618305" cy="64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7387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rrow&#10;&#10;Description automatically generated">
            <a:extLst>
              <a:ext uri="{FF2B5EF4-FFF2-40B4-BE49-F238E27FC236}">
                <a16:creationId xmlns:a16="http://schemas.microsoft.com/office/drawing/2014/main" id="{9384C0A7-F6AD-4979-80E3-4D73B0010A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08" b="27446"/>
          <a:stretch/>
        </p:blipFill>
        <p:spPr>
          <a:xfrm>
            <a:off x="0" y="0"/>
            <a:ext cx="6959600" cy="4975761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0C5F8157-453C-49F0-80FC-CB00AC325E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9788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2024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B3581436-DAE7-455E-931C-2CA89B68BF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02" b="78205"/>
          <a:stretch/>
        </p:blipFill>
        <p:spPr>
          <a:xfrm>
            <a:off x="-2303" y="0"/>
            <a:ext cx="4586178" cy="14946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F33CC8-CDBB-43B7-8184-0483145C49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383" y="200078"/>
            <a:ext cx="618306" cy="645023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B31F6A8-7AEA-482D-8560-F922A0870A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0ED31A00-CE9B-4B6B-A805-6CF3FF32C2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1602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, arrow&#10;&#10;Description automatically generated">
            <a:extLst>
              <a:ext uri="{FF2B5EF4-FFF2-40B4-BE49-F238E27FC236}">
                <a16:creationId xmlns:a16="http://schemas.microsoft.com/office/drawing/2014/main" id="{6939F733-D46C-4425-8916-03E55069B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080F0C36-FD01-40F1-887B-8E71E9C269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31" b="86852"/>
          <a:stretch/>
        </p:blipFill>
        <p:spPr>
          <a:xfrm>
            <a:off x="-2303" y="78168"/>
            <a:ext cx="6623050" cy="8235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589A6F-ED16-4674-B411-C5E4DB7A65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D06C5147-5949-4979-A89D-03932FB368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2" r="40409" b="45801"/>
          <a:stretch/>
        </p:blipFill>
        <p:spPr>
          <a:xfrm>
            <a:off x="0" y="1021278"/>
            <a:ext cx="5658592" cy="269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180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565012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080F0C36-FD01-40F1-887B-8E71E9C269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31" b="86852"/>
          <a:stretch/>
        </p:blipFill>
        <p:spPr>
          <a:xfrm>
            <a:off x="-2303" y="78168"/>
            <a:ext cx="6623050" cy="8235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53A0B5-F17A-43BA-880F-5DFF214668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882882B7-5456-467E-9C47-294963C1EDA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13706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453A0B5-F17A-43BA-880F-5DFF21466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  <p:pic>
        <p:nvPicPr>
          <p:cNvPr id="3" name="Picture 2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A40D38C3-DEE0-46B1-8928-D2995FC1E3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07" b="79740"/>
          <a:stretch/>
        </p:blipFill>
        <p:spPr>
          <a:xfrm>
            <a:off x="0" y="0"/>
            <a:ext cx="6086104" cy="138941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6FB0E7F-A22B-4DCC-A649-6C6183603A9B}"/>
              </a:ext>
            </a:extLst>
          </p:cNvPr>
          <p:cNvGrpSpPr/>
          <p:nvPr userDrawn="1"/>
        </p:nvGrpSpPr>
        <p:grpSpPr>
          <a:xfrm>
            <a:off x="298189" y="1389413"/>
            <a:ext cx="8917063" cy="4957948"/>
            <a:chOff x="298189" y="1389413"/>
            <a:chExt cx="8917063" cy="4957948"/>
          </a:xfrm>
        </p:grpSpPr>
        <p:pic>
          <p:nvPicPr>
            <p:cNvPr id="5" name="Picture 4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90D8A68F-55FB-49E0-8D04-82F8E13C944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72" t="22917" r="4156" b="5670"/>
            <a:stretch/>
          </p:blipFill>
          <p:spPr>
            <a:xfrm>
              <a:off x="298189" y="1389413"/>
              <a:ext cx="8704613" cy="4892633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DE68B6B-F96D-4DC7-8EA4-9850E03CAD19}"/>
                </a:ext>
              </a:extLst>
            </p:cNvPr>
            <p:cNvSpPr/>
            <p:nvPr userDrawn="1"/>
          </p:nvSpPr>
          <p:spPr>
            <a:xfrm>
              <a:off x="8490857" y="5907974"/>
              <a:ext cx="724395" cy="4393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F9B0B7EE-6506-4BB6-A21B-E6901074FB1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38842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97E323B-6F23-401A-A8FB-71FFBC4D11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080F0C36-FD01-40F1-887B-8E71E9C269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31" b="86852"/>
          <a:stretch/>
        </p:blipFill>
        <p:spPr>
          <a:xfrm>
            <a:off x="-2303" y="78168"/>
            <a:ext cx="6623050" cy="823532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94572404-1260-40DA-B105-3B262A0256E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4785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, arrow&#10;&#10;Description automatically generated">
            <a:extLst>
              <a:ext uri="{FF2B5EF4-FFF2-40B4-BE49-F238E27FC236}">
                <a16:creationId xmlns:a16="http://schemas.microsoft.com/office/drawing/2014/main" id="{3AB3600D-F14B-4284-BDB4-D263675967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60CD8297-4336-4E4D-9A6F-92DA783FFD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46" b="50833"/>
          <a:stretch/>
        </p:blipFill>
        <p:spPr>
          <a:xfrm>
            <a:off x="-2303" y="0"/>
            <a:ext cx="5018803" cy="3371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7E323B-6F23-401A-A8FB-71FFBC4D11A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51491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216EAFF2-F85B-4EE2-A2CD-D1B4B528B47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FF03380E-4A50-4CC8-AAE5-A0E063D018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46" b="85951"/>
          <a:stretch/>
        </p:blipFill>
        <p:spPr>
          <a:xfrm>
            <a:off x="-2303" y="0"/>
            <a:ext cx="5018803" cy="9634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7C92AD-0D08-4857-9AE7-274582F2C64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3725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2BB29FD0-BE5E-4D46-B5DB-12DCB69DFD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7C92AD-0D08-4857-9AE7-274582F2C6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  <p:pic>
        <p:nvPicPr>
          <p:cNvPr id="6" name="Picture 5" descr="Calendar&#10;&#10;Description automatically generated">
            <a:extLst>
              <a:ext uri="{FF2B5EF4-FFF2-40B4-BE49-F238E27FC236}">
                <a16:creationId xmlns:a16="http://schemas.microsoft.com/office/drawing/2014/main" id="{F824C854-DDF0-4136-A414-4D11C6F015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55" b="85952"/>
          <a:stretch/>
        </p:blipFill>
        <p:spPr>
          <a:xfrm>
            <a:off x="0" y="0"/>
            <a:ext cx="5492750" cy="96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27424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8A19159C-54EA-44B9-AFB8-018CB7B607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7C92AD-0D08-4857-9AE7-274582F2C6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  <p:pic>
        <p:nvPicPr>
          <p:cNvPr id="6" name="Picture 5" descr="Calendar&#10;&#10;Description automatically generated">
            <a:extLst>
              <a:ext uri="{FF2B5EF4-FFF2-40B4-BE49-F238E27FC236}">
                <a16:creationId xmlns:a16="http://schemas.microsoft.com/office/drawing/2014/main" id="{F824C854-DDF0-4136-A414-4D11C6F015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55" b="85952"/>
          <a:stretch/>
        </p:blipFill>
        <p:spPr>
          <a:xfrm>
            <a:off x="0" y="0"/>
            <a:ext cx="5492750" cy="963433"/>
          </a:xfrm>
          <a:prstGeom prst="rect">
            <a:avLst/>
          </a:prstGeom>
        </p:spPr>
      </p:pic>
      <p:pic>
        <p:nvPicPr>
          <p:cNvPr id="4" name="Picture 3" descr="Table&#10;&#10;Description automatically generated with medium confidence">
            <a:extLst>
              <a:ext uri="{FF2B5EF4-FFF2-40B4-BE49-F238E27FC236}">
                <a16:creationId xmlns:a16="http://schemas.microsoft.com/office/drawing/2014/main" id="{A5AA00F8-9141-45C0-B976-7AE3EA65E2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14" b="87222"/>
          <a:stretch/>
        </p:blipFill>
        <p:spPr>
          <a:xfrm>
            <a:off x="0" y="0"/>
            <a:ext cx="67691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00459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689AA663-2862-465F-BCA6-BC42E458B8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F079FD94-AB98-4610-AF8E-CC35957BF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91" b="86496"/>
          <a:stretch/>
        </p:blipFill>
        <p:spPr>
          <a:xfrm>
            <a:off x="0" y="0"/>
            <a:ext cx="3827585" cy="92612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60FE59-B754-4E8F-A67D-6F98B8AA2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4554414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54151E7-EECF-4D23-BC73-6C1269D7D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2893" y="1133110"/>
            <a:ext cx="4554415" cy="50332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  <a:lvl2pPr marL="628643" indent="-171450"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C598A6-0379-41B7-B397-34735265201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27592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1AB2FD4-4213-4D4B-9B02-9FC0D33BC6CC}"/>
              </a:ext>
            </a:extLst>
          </p:cNvPr>
          <p:cNvGrpSpPr/>
          <p:nvPr userDrawn="1"/>
        </p:nvGrpSpPr>
        <p:grpSpPr>
          <a:xfrm>
            <a:off x="0" y="0"/>
            <a:ext cx="6863938" cy="5902036"/>
            <a:chOff x="0" y="0"/>
            <a:chExt cx="6863938" cy="5902036"/>
          </a:xfrm>
        </p:grpSpPr>
        <p:pic>
          <p:nvPicPr>
            <p:cNvPr id="5" name="Picture 4" descr="A picture containing text, businesscard&#10;&#10;Description automatically generated">
              <a:extLst>
                <a:ext uri="{FF2B5EF4-FFF2-40B4-BE49-F238E27FC236}">
                  <a16:creationId xmlns:a16="http://schemas.microsoft.com/office/drawing/2014/main" id="{CECA8CB6-20B5-4136-AE05-920213A379F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778" b="16797"/>
            <a:stretch/>
          </p:blipFill>
          <p:spPr>
            <a:xfrm>
              <a:off x="0" y="0"/>
              <a:ext cx="6762997" cy="5706094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9B9202D-D6F9-4468-A826-111AF5263C49}"/>
                </a:ext>
              </a:extLst>
            </p:cNvPr>
            <p:cNvSpPr/>
            <p:nvPr userDrawn="1"/>
          </p:nvSpPr>
          <p:spPr>
            <a:xfrm>
              <a:off x="6489865" y="5254831"/>
              <a:ext cx="374073" cy="647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41ACFD33-D3F8-42D1-8665-ACB3DA3C2BD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36322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6FC5C094-986A-42ED-A94D-E08F5C4FAE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5" name="Picture 4" descr="Timeline&#10;&#10;Description automatically generated">
            <a:extLst>
              <a:ext uri="{FF2B5EF4-FFF2-40B4-BE49-F238E27FC236}">
                <a16:creationId xmlns:a16="http://schemas.microsoft.com/office/drawing/2014/main" id="{CC92AF2E-5612-4E48-988B-C389EC377C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39" b="79231"/>
          <a:stretch/>
        </p:blipFill>
        <p:spPr>
          <a:xfrm>
            <a:off x="0" y="0"/>
            <a:ext cx="4554187" cy="14243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EB7E41-37DA-44F9-9F52-71666636F0D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520" y="200078"/>
            <a:ext cx="618307" cy="645023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650FF7F-06C1-4F29-BFFB-361FB4CA8C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7514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arrow&#10;&#10;Description automatically generated">
            <a:extLst>
              <a:ext uri="{FF2B5EF4-FFF2-40B4-BE49-F238E27FC236}">
                <a16:creationId xmlns:a16="http://schemas.microsoft.com/office/drawing/2014/main" id="{66CED0DF-0E81-47EC-8CC1-E929D3695A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18" b="22251"/>
          <a:stretch/>
        </p:blipFill>
        <p:spPr>
          <a:xfrm>
            <a:off x="0" y="0"/>
            <a:ext cx="6246421" cy="5332021"/>
          </a:xfrm>
          <a:prstGeom prst="rect">
            <a:avLst/>
          </a:prstGeom>
        </p:spPr>
      </p:pic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9C7D74E0-CC0B-414A-9168-7406303416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71306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8B51D21-284A-4CBE-881F-018BE17E20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38" b="33275"/>
          <a:stretch/>
        </p:blipFill>
        <p:spPr>
          <a:xfrm>
            <a:off x="0" y="1045028"/>
            <a:ext cx="9906000" cy="3683590"/>
          </a:xfrm>
          <a:prstGeom prst="rect">
            <a:avLst/>
          </a:prstGeom>
        </p:spPr>
      </p:pic>
      <p:pic>
        <p:nvPicPr>
          <p:cNvPr id="19" name="Picture 18" descr="Shape&#10;&#10;Description automatically generated">
            <a:extLst>
              <a:ext uri="{FF2B5EF4-FFF2-40B4-BE49-F238E27FC236}">
                <a16:creationId xmlns:a16="http://schemas.microsoft.com/office/drawing/2014/main" id="{0E2C2479-76E0-424A-9DCF-76F6BDC50C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C6E84FCC-F81B-4EA6-A0C0-3676D78CAE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12" b="86556"/>
          <a:stretch/>
        </p:blipFill>
        <p:spPr>
          <a:xfrm>
            <a:off x="0" y="0"/>
            <a:ext cx="7576374" cy="9220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249DF9-91C6-4C80-923E-0D675F85C5E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1" y="311118"/>
            <a:ext cx="618307" cy="645023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B34CC1E-22C8-4B2B-83FD-9AA65B3959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3063" y="1425576"/>
            <a:ext cx="4152900" cy="421112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710F6ECB-0571-49E5-9660-2A936250989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3062" y="4128960"/>
            <a:ext cx="4152900" cy="142729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F75C2256-77B5-4236-85D0-B211E9457F4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11762" y="4780420"/>
            <a:ext cx="4152900" cy="77583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077345F5-BB9F-474A-9922-3B9FEEDE0AD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11762" y="3091547"/>
            <a:ext cx="4152900" cy="1218902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16164CA9-EB25-4939-AEDB-19FE2B06EDB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211762" y="1420198"/>
            <a:ext cx="4152900" cy="1218902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85C363-8F51-493A-806B-E172FB8FAF0A}"/>
              </a:ext>
            </a:extLst>
          </p:cNvPr>
          <p:cNvSpPr/>
          <p:nvPr userDrawn="1"/>
        </p:nvSpPr>
        <p:spPr>
          <a:xfrm>
            <a:off x="178130" y="1966508"/>
            <a:ext cx="2327564" cy="1664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A6C4276-3BF1-4C32-8C14-ACBD98268D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23" r="74705" b="52739"/>
          <a:stretch/>
        </p:blipFill>
        <p:spPr>
          <a:xfrm>
            <a:off x="0" y="2204077"/>
            <a:ext cx="2505694" cy="1426439"/>
          </a:xfrm>
          <a:prstGeom prst="rect">
            <a:avLst/>
          </a:pr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16B18D3-F5C1-4B28-A848-37EBE667D9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05696" y="2298356"/>
            <a:ext cx="2820267" cy="215886"/>
          </a:xfrm>
        </p:spPr>
        <p:txBody>
          <a:bodyPr anchor="ctr">
            <a:normAutofit/>
          </a:bodyPr>
          <a:lstStyle>
            <a:lvl1pPr>
              <a:defRPr sz="105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6CC5A79-F68F-410B-BCDF-39873F1512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05695" y="2635030"/>
            <a:ext cx="2820267" cy="215886"/>
          </a:xfrm>
        </p:spPr>
        <p:txBody>
          <a:bodyPr anchor="ctr">
            <a:normAutofit/>
          </a:bodyPr>
          <a:lstStyle>
            <a:lvl1pPr>
              <a:defRPr sz="105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7DB12D85-58B6-4140-919B-9F7FDDD554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52255" y="2953989"/>
            <a:ext cx="2073707" cy="215886"/>
          </a:xfrm>
        </p:spPr>
        <p:txBody>
          <a:bodyPr anchor="ctr">
            <a:noAutofit/>
          </a:bodyPr>
          <a:lstStyle>
            <a:lvl1pPr>
              <a:defRPr sz="105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6F2D7469-E2C2-4750-8E4B-A9F713E58C6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52255" y="3295511"/>
            <a:ext cx="2073707" cy="215886"/>
          </a:xfrm>
        </p:spPr>
        <p:txBody>
          <a:bodyPr anchor="ctr">
            <a:noAutofit/>
          </a:bodyPr>
          <a:lstStyle>
            <a:lvl1pPr>
              <a:defRPr sz="105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62595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07B52CB-04F2-4595-BA5E-6AF456348E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4" b="10770"/>
          <a:stretch/>
        </p:blipFill>
        <p:spPr>
          <a:xfrm>
            <a:off x="0" y="1050966"/>
            <a:ext cx="9906000" cy="5287589"/>
          </a:xfrm>
          <a:prstGeom prst="rect">
            <a:avLst/>
          </a:prstGeom>
        </p:spPr>
      </p:pic>
      <p:pic>
        <p:nvPicPr>
          <p:cNvPr id="10" name="Picture 9" descr="Shape&#10;&#10;Description automatically generated">
            <a:extLst>
              <a:ext uri="{FF2B5EF4-FFF2-40B4-BE49-F238E27FC236}">
                <a16:creationId xmlns:a16="http://schemas.microsoft.com/office/drawing/2014/main" id="{5376003E-1520-4E45-B268-F192066A93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709B74A-4A8D-47D4-8608-98A54EAAE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58"/>
          <a:stretch/>
        </p:blipFill>
        <p:spPr>
          <a:xfrm>
            <a:off x="0" y="0"/>
            <a:ext cx="9495692" cy="9561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9A2736-CB96-43C8-B03D-84C6B9831F8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1" y="311118"/>
            <a:ext cx="618307" cy="645023"/>
          </a:xfrm>
          <a:prstGeom prst="rect">
            <a:avLst/>
          </a:prstGeom>
        </p:spPr>
      </p:pic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30AC61DC-22B8-430F-BB21-7E97E8504B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5601" y="2520673"/>
            <a:ext cx="4491892" cy="1790702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5C83454A-18B2-4144-9182-1D5EA0285F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58509" y="2520884"/>
            <a:ext cx="4491892" cy="1790702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D7B5E8D4-8101-4A9A-975A-827A967332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5601" y="4724060"/>
            <a:ext cx="4491892" cy="161449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B8BB03A8-F7BA-4324-BD7D-11E2416CD1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58509" y="4724271"/>
            <a:ext cx="4491892" cy="161449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319168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BD4BDC7C-6A1C-4DAB-B2F5-875135481B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66" r="27903" b="28008"/>
          <a:stretch/>
        </p:blipFill>
        <p:spPr>
          <a:xfrm>
            <a:off x="0" y="3038870"/>
            <a:ext cx="6846125" cy="2710657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611BC90D-AB9C-404C-9E14-ABB015339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03" b="78335"/>
          <a:stretch/>
        </p:blipFill>
        <p:spPr>
          <a:xfrm>
            <a:off x="0" y="1"/>
            <a:ext cx="6846125" cy="1485776"/>
          </a:xfrm>
          <a:prstGeom prst="rect">
            <a:avLst/>
          </a:prstGeom>
        </p:spPr>
      </p:pic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id="{7B41913B-521C-4A8B-85B0-BE8DFE30C3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9A2736-CB96-43C8-B03D-84C6B9831F8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1" y="311118"/>
            <a:ext cx="618307" cy="645023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3BBF11B-063E-4195-AE1E-ED8E0C9630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5600" y="1397000"/>
            <a:ext cx="9242425" cy="160020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A8B95B64-192D-4889-8C2B-20B233CA6F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5601" y="3369864"/>
            <a:ext cx="4013200" cy="45553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F747875-2368-462B-B905-00F522E236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5600" y="4135871"/>
            <a:ext cx="4013200" cy="45553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17CDD1A6-7366-4472-B139-238CFACDF6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5600" y="4886920"/>
            <a:ext cx="4013200" cy="45553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AF53430D-50A4-40CF-8845-7D778106F1E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5600" y="5637969"/>
            <a:ext cx="4013200" cy="45553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397424F7-4811-488D-8840-ADB594A44E8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24401" y="3369864"/>
            <a:ext cx="4013200" cy="45553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9A2EC2A7-01B0-43F6-9FF5-9A6A24BDAD6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724401" y="4135871"/>
            <a:ext cx="4013200" cy="45553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2C1065A2-018E-49CE-97E4-290B1CB6639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24400" y="4886919"/>
            <a:ext cx="4013200" cy="45553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386585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689AA663-2862-465F-BCA6-BC42E458B8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F079FD94-AB98-4610-AF8E-CC35957BF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91" b="86496"/>
          <a:stretch/>
        </p:blipFill>
        <p:spPr>
          <a:xfrm>
            <a:off x="0" y="0"/>
            <a:ext cx="3827585" cy="92612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60FE59-B754-4E8F-A67D-6F98B8AA2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4554414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54151E7-EECF-4D23-BC73-6C1269D7D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2893" y="1133110"/>
            <a:ext cx="4554415" cy="50332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  <a:lvl2pPr marL="628643" indent="-171450"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F210122-9A7B-4AC8-AAC9-72102B50E4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1" y="311118"/>
            <a:ext cx="618307" cy="64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36028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9A3861E-6994-42D7-8ACA-370BF7D0FF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77" b="20087"/>
          <a:stretch/>
        </p:blipFill>
        <p:spPr>
          <a:xfrm>
            <a:off x="0" y="0"/>
            <a:ext cx="7048005" cy="548046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4DF7C0-19EB-49B8-A447-A4E282881B12}"/>
              </a:ext>
            </a:extLst>
          </p:cNvPr>
          <p:cNvSpPr/>
          <p:nvPr userDrawn="1"/>
        </p:nvSpPr>
        <p:spPr>
          <a:xfrm>
            <a:off x="6578930" y="4892634"/>
            <a:ext cx="635330" cy="9322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DA277974-BFCE-4240-A58D-BD25B341FF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65341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133656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6FC5C094-986A-42ED-A94D-E08F5C4FAE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4" name="Picture 3" descr="Text, timeline&#10;&#10;Description automatically generated">
            <a:extLst>
              <a:ext uri="{FF2B5EF4-FFF2-40B4-BE49-F238E27FC236}">
                <a16:creationId xmlns:a16="http://schemas.microsoft.com/office/drawing/2014/main" id="{2D700502-4E33-440E-B3B3-FB5F2DEEBC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01" b="77863"/>
          <a:stretch/>
        </p:blipFill>
        <p:spPr>
          <a:xfrm>
            <a:off x="0" y="0"/>
            <a:ext cx="4595751" cy="15181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4905A1-B062-40AF-B72E-77C2946C2E4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519" y="200078"/>
            <a:ext cx="618307" cy="645024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0A5520D-0340-4347-B345-386C5A456C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145490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, arrow&#10;&#10;Description automatically generated">
            <a:extLst>
              <a:ext uri="{FF2B5EF4-FFF2-40B4-BE49-F238E27FC236}">
                <a16:creationId xmlns:a16="http://schemas.microsoft.com/office/drawing/2014/main" id="{2A5A14C7-3399-4BAC-9785-9ECA280F85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5" name="Picture 4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A4DED3BF-5A48-47F3-B11E-BEFCB58F56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52" b="31296"/>
          <a:stretch/>
        </p:blipFill>
        <p:spPr>
          <a:xfrm>
            <a:off x="0" y="0"/>
            <a:ext cx="6623050" cy="4711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60C81C-15C4-48AC-957F-B9DC416A201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78306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524668B-3944-42E7-AE5D-B3709CBFC3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27" b="23031"/>
          <a:stretch/>
        </p:blipFill>
        <p:spPr>
          <a:xfrm>
            <a:off x="0" y="1037491"/>
            <a:ext cx="9906000" cy="4424347"/>
          </a:xfrm>
          <a:prstGeom prst="rect">
            <a:avLst/>
          </a:prstGeom>
        </p:spPr>
      </p:pic>
      <p:pic>
        <p:nvPicPr>
          <p:cNvPr id="13" name="Picture 12" descr="Shape&#10;&#10;Description automatically generated">
            <a:extLst>
              <a:ext uri="{FF2B5EF4-FFF2-40B4-BE49-F238E27FC236}">
                <a16:creationId xmlns:a16="http://schemas.microsoft.com/office/drawing/2014/main" id="{53B50647-9F3E-45A4-8DF9-6FDD3C1334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1FFCE7A-8C33-4E63-891E-D30B117623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62" b="84872"/>
          <a:stretch/>
        </p:blipFill>
        <p:spPr>
          <a:xfrm>
            <a:off x="0" y="0"/>
            <a:ext cx="7115908" cy="10374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B4D301-DDE1-44E0-B996-AD2C2D69B3A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D8A04B92-9900-4CB8-A3F3-9C6975183D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05345" y="2570842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C3AAC74-A7D8-4971-90B3-CC57E19F0F1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05345" y="3491759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E4C91D7F-6B4F-4C51-BCFE-9D6340AE15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05345" y="4412826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52DBB3C-8585-45C5-8760-855188E280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05344" y="5365195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74030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85D2E6C-CA2A-4ABF-8E46-D705AC23F2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27" b="23983"/>
          <a:stretch/>
        </p:blipFill>
        <p:spPr>
          <a:xfrm>
            <a:off x="0" y="1037491"/>
            <a:ext cx="9906000" cy="4356211"/>
          </a:xfrm>
          <a:prstGeom prst="rect">
            <a:avLst/>
          </a:prstGeom>
        </p:spPr>
      </p:pic>
      <p:pic>
        <p:nvPicPr>
          <p:cNvPr id="12" name="Picture 11" descr="Shape&#10;&#10;Description automatically generated">
            <a:extLst>
              <a:ext uri="{FF2B5EF4-FFF2-40B4-BE49-F238E27FC236}">
                <a16:creationId xmlns:a16="http://schemas.microsoft.com/office/drawing/2014/main" id="{E97162A2-3F93-49BB-AE70-E1EDE25E48B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026F72D-3D17-42B9-8F33-24DDD0F60F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62" b="84872"/>
          <a:stretch/>
        </p:blipFill>
        <p:spPr>
          <a:xfrm>
            <a:off x="0" y="0"/>
            <a:ext cx="7115908" cy="10374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F36C0C-FD7D-4BF8-903A-880F8AB40C7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41507EC3-94EC-4D65-8F15-75752CE125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05345" y="2570842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9F398674-3BED-42E5-99A3-4992D399871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05345" y="3491759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12818DE6-350D-498D-AB3C-C7A4FCAD4E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05345" y="4412826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1C9EF410-B8B7-4D17-A49D-77232FF831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05344" y="5365195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6574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9CED4C27-6849-41BD-ADAA-45921B3FC1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4" y="0"/>
            <a:ext cx="9908304" cy="6858000"/>
          </a:xfrm>
          <a:prstGeom prst="rect">
            <a:avLst/>
          </a:prstGeom>
        </p:spPr>
      </p:pic>
      <p:pic>
        <p:nvPicPr>
          <p:cNvPr id="8" name="Picture 7" descr="Timeline&#10;&#10;Description automatically generated">
            <a:extLst>
              <a:ext uri="{FF2B5EF4-FFF2-40B4-BE49-F238E27FC236}">
                <a16:creationId xmlns:a16="http://schemas.microsoft.com/office/drawing/2014/main" id="{72B6552E-2BEB-42A3-AC16-10D44F252F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27" b="79145"/>
          <a:stretch/>
        </p:blipFill>
        <p:spPr>
          <a:xfrm>
            <a:off x="0" y="0"/>
            <a:ext cx="4631377" cy="1430215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3EC86E23-CD1C-4344-9969-83313433A90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81384" y="200079"/>
            <a:ext cx="618304" cy="61830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4D246D-83D2-4E3D-B0FB-9666EB9891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244157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4A59A92-EE34-4EB2-859D-C0352B3311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32" b="22326"/>
          <a:stretch/>
        </p:blipFill>
        <p:spPr>
          <a:xfrm>
            <a:off x="0" y="1092530"/>
            <a:ext cx="9906000" cy="4417318"/>
          </a:xfrm>
          <a:prstGeom prst="rect">
            <a:avLst/>
          </a:prstGeom>
        </p:spPr>
      </p:pic>
      <p:pic>
        <p:nvPicPr>
          <p:cNvPr id="12" name="Picture 11" descr="Shape&#10;&#10;Description automatically generated">
            <a:extLst>
              <a:ext uri="{FF2B5EF4-FFF2-40B4-BE49-F238E27FC236}">
                <a16:creationId xmlns:a16="http://schemas.microsoft.com/office/drawing/2014/main" id="{70E11978-846A-4019-9B1D-C9EFCF3135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7C31E5B-B8AE-4F16-857F-4E583AADF9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62" b="84872"/>
          <a:stretch/>
        </p:blipFill>
        <p:spPr>
          <a:xfrm>
            <a:off x="0" y="0"/>
            <a:ext cx="7115908" cy="10374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C35B83-D6F6-43E1-9DDA-9D00208A904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13FB4D14-46AB-41A0-8E42-6BFC03FDAC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05345" y="2570842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05106CE2-C462-429B-929D-DDAF10F96D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05345" y="3491759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40598B53-B259-477F-AAB4-DE31297B8E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05345" y="4412826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0AA84EE7-B420-4180-8406-D3AC584496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05344" y="5365195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234806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2CAA75AA-66E9-4EF4-BCC3-304A823901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301574-48EA-41AD-AE33-BB02D49193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076" b="52037"/>
          <a:stretch/>
        </p:blipFill>
        <p:spPr>
          <a:xfrm>
            <a:off x="0" y="0"/>
            <a:ext cx="5880100" cy="3289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C78897-DB2B-42A7-913E-BE2B2A23ACA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37745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442471D-F458-4B25-95E9-6C9E7EF0F3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01" b="18437"/>
          <a:stretch/>
        </p:blipFill>
        <p:spPr>
          <a:xfrm>
            <a:off x="0" y="1131606"/>
            <a:ext cx="9906000" cy="4654787"/>
          </a:xfrm>
          <a:prstGeom prst="rect">
            <a:avLst/>
          </a:prstGeom>
        </p:spPr>
      </p:pic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F7DC334-44A7-454A-83A1-1E9D756E5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89" b="85185"/>
          <a:stretch/>
        </p:blipFill>
        <p:spPr>
          <a:xfrm>
            <a:off x="0" y="0"/>
            <a:ext cx="7113319" cy="1016000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id="{A74AD998-A07E-4BAD-8C33-B7276FEF31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37CF59AB-708B-44F4-A2AA-E98FE313C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56" b="85185"/>
          <a:stretch/>
        </p:blipFill>
        <p:spPr>
          <a:xfrm>
            <a:off x="0" y="0"/>
            <a:ext cx="6508750" cy="1016000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0A8397F-FC33-4DC3-94A9-A62D4D4D79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8447" y="2186118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B0CC425-79DD-4CFA-9F5B-E70DE732548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6465A078-F0F2-46B1-936A-6882D1043A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8447" y="305167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539E3F0B-897F-4A09-9ECC-C4D23C9E71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8447" y="395354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FC32E710-41F7-4C45-9AB2-C3EC4F81CC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8446" y="4820236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C6922B36-2CAC-44CF-ACF0-D4B693BECE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445" y="5693133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783774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482D3EE-CB1F-41BA-B41D-3C62D25B0C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01" b="19544"/>
          <a:stretch/>
        </p:blipFill>
        <p:spPr>
          <a:xfrm>
            <a:off x="0" y="1131606"/>
            <a:ext cx="9906000" cy="4575584"/>
          </a:xfrm>
          <a:prstGeom prst="rect">
            <a:avLst/>
          </a:prstGeom>
        </p:spPr>
      </p:pic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F7DC334-44A7-454A-83A1-1E9D756E5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89" b="85185"/>
          <a:stretch/>
        </p:blipFill>
        <p:spPr>
          <a:xfrm>
            <a:off x="0" y="0"/>
            <a:ext cx="7113319" cy="1016000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id="{A74AD998-A07E-4BAD-8C33-B7276FEF315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37CF59AB-708B-44F4-A2AA-E98FE313C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56" b="85185"/>
          <a:stretch/>
        </p:blipFill>
        <p:spPr>
          <a:xfrm>
            <a:off x="0" y="0"/>
            <a:ext cx="6508750" cy="1016000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0A8397F-FC33-4DC3-94A9-A62D4D4D79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8447" y="2186118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B0CC425-79DD-4CFA-9F5B-E70DE732548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6465A078-F0F2-46B1-936A-6882D1043A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8447" y="305167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539E3F0B-897F-4A09-9ECC-C4D23C9E71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8447" y="395354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FC32E710-41F7-4C45-9AB2-C3EC4F81CC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8446" y="4820236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C6922B36-2CAC-44CF-ACF0-D4B693BECE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445" y="5693133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252058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6BABE69-6D44-4EBE-A2DF-9FB43BEF5C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5" b="18563"/>
          <a:stretch/>
        </p:blipFill>
        <p:spPr>
          <a:xfrm>
            <a:off x="0" y="1016000"/>
            <a:ext cx="9906000" cy="4766372"/>
          </a:xfrm>
          <a:prstGeom prst="rect">
            <a:avLst/>
          </a:prstGeom>
        </p:spPr>
      </p:pic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F7DC334-44A7-454A-83A1-1E9D756E5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89" b="85185"/>
          <a:stretch/>
        </p:blipFill>
        <p:spPr>
          <a:xfrm>
            <a:off x="0" y="0"/>
            <a:ext cx="7113319" cy="1016000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id="{A74AD998-A07E-4BAD-8C33-B7276FEF315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37CF59AB-708B-44F4-A2AA-E98FE313C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56" b="85185"/>
          <a:stretch/>
        </p:blipFill>
        <p:spPr>
          <a:xfrm>
            <a:off x="0" y="0"/>
            <a:ext cx="6508750" cy="1016000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0A8397F-FC33-4DC3-94A9-A62D4D4D79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8447" y="2186118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B0CC425-79DD-4CFA-9F5B-E70DE732548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6465A078-F0F2-46B1-936A-6882D1043A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8447" y="305167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539E3F0B-897F-4A09-9ECC-C4D23C9E71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8447" y="395354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FC32E710-41F7-4C45-9AB2-C3EC4F81CC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8446" y="4820236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C6922B36-2CAC-44CF-ACF0-D4B693BECE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445" y="5693133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515936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CBE7A8F-E5F7-4F26-87BE-1D075728BB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7" b="19394"/>
          <a:stretch/>
        </p:blipFill>
        <p:spPr>
          <a:xfrm>
            <a:off x="0" y="1071748"/>
            <a:ext cx="9906000" cy="4648769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id="{A74AD998-A07E-4BAD-8C33-B7276FEF31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37CF59AB-708B-44F4-A2AA-E98FE313C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56" b="85185"/>
          <a:stretch/>
        </p:blipFill>
        <p:spPr>
          <a:xfrm>
            <a:off x="0" y="0"/>
            <a:ext cx="6508750" cy="101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B0CC425-79DD-4CFA-9F5B-E70DE732548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9C887493-C5AF-4014-93FD-FBB5915FF8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8447" y="2186118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0E833BBB-E4FB-4D03-871A-4DA61987AB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8447" y="305167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60571D4A-1DE0-44C4-957D-AEFA6660F9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8447" y="395354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598003DC-3923-49A0-8C02-7F77E41240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8446" y="4820236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88A2321A-C549-41E4-8AD9-982C3D94CF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445" y="5693133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749647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A01508D-7305-467D-82CC-EA825198F3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7" b="19232"/>
          <a:stretch/>
        </p:blipFill>
        <p:spPr>
          <a:xfrm>
            <a:off x="0" y="1071747"/>
            <a:ext cx="9906000" cy="4660307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id="{A74AD998-A07E-4BAD-8C33-B7276FEF31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37CF59AB-708B-44F4-A2AA-E98FE313C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56" b="85185"/>
          <a:stretch/>
        </p:blipFill>
        <p:spPr>
          <a:xfrm>
            <a:off x="0" y="0"/>
            <a:ext cx="6508750" cy="101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B0CC425-79DD-4CFA-9F5B-E70DE732548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9C887493-C5AF-4014-93FD-FBB5915FF8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8447" y="2186118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0E833BBB-E4FB-4D03-871A-4DA61987AB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8447" y="305167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60571D4A-1DE0-44C4-957D-AEFA6660F9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8447" y="395354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598003DC-3923-49A0-8C02-7F77E41240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8446" y="4820236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88A2321A-C549-41E4-8AD9-982C3D94CF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445" y="5693133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150358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40E6E5D-632F-452F-BD25-6EA72DB194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7" b="18671"/>
          <a:stretch/>
        </p:blipFill>
        <p:spPr>
          <a:xfrm>
            <a:off x="-1" y="1071748"/>
            <a:ext cx="9905999" cy="4700473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id="{A74AD998-A07E-4BAD-8C33-B7276FEF31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37CF59AB-708B-44F4-A2AA-E98FE313C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56" b="85185"/>
          <a:stretch/>
        </p:blipFill>
        <p:spPr>
          <a:xfrm>
            <a:off x="0" y="0"/>
            <a:ext cx="6508750" cy="101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B0CC425-79DD-4CFA-9F5B-E70DE732548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9C887493-C5AF-4014-93FD-FBB5915FF8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8447" y="2186118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0E833BBB-E4FB-4D03-871A-4DA61987AB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8447" y="305167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60571D4A-1DE0-44C4-957D-AEFA6660F9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8447" y="395354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598003DC-3923-49A0-8C02-7F77E41240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8446" y="4820236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88A2321A-C549-41E4-8AD9-982C3D94CF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445" y="5693133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423626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, arrow&#10;&#10;Description automatically generated">
            <a:extLst>
              <a:ext uri="{FF2B5EF4-FFF2-40B4-BE49-F238E27FC236}">
                <a16:creationId xmlns:a16="http://schemas.microsoft.com/office/drawing/2014/main" id="{EA27F06C-EC3F-4298-AA72-0AFE7374BF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8182D1F-0F2B-4249-B457-EF2DB880E91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F079FD94-AB98-4610-AF8E-CC35957BF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91" b="86496"/>
          <a:stretch/>
        </p:blipFill>
        <p:spPr>
          <a:xfrm>
            <a:off x="0" y="0"/>
            <a:ext cx="3827585" cy="92612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60FE59-B754-4E8F-A67D-6F98B8AA2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4554414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54151E7-EECF-4D23-BC73-6C1269D7D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2893" y="1133110"/>
            <a:ext cx="4554415" cy="50332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  <a:lvl2pPr marL="628643" indent="-171450"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620028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FF3E3474-150D-4697-B805-F09B927D5B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  <p:pic>
        <p:nvPicPr>
          <p:cNvPr id="5" name="Picture 4" descr="Shape, arrow&#10;&#10;Description automatically generated with medium confidence">
            <a:extLst>
              <a:ext uri="{FF2B5EF4-FFF2-40B4-BE49-F238E27FC236}">
                <a16:creationId xmlns:a16="http://schemas.microsoft.com/office/drawing/2014/main" id="{71102206-F978-4709-B6F0-FFC5740F56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732" b="84848"/>
          <a:stretch/>
        </p:blipFill>
        <p:spPr>
          <a:xfrm>
            <a:off x="0" y="0"/>
            <a:ext cx="3443844" cy="1039091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85A6EBD-A0BB-4F54-A707-D47C2BD8B2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39" y="1133110"/>
            <a:ext cx="6007957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3458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76374" y="6338766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fld id="{51DC8FF8-701B-447A-8407-7A7F8EEA2F5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4196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94" r:id="rId2"/>
    <p:sldLayoutId id="2147483670" r:id="rId3"/>
    <p:sldLayoutId id="2147483669" r:id="rId4"/>
    <p:sldLayoutId id="2147483744" r:id="rId5"/>
    <p:sldLayoutId id="2147483787" r:id="rId6"/>
    <p:sldLayoutId id="2147483789" r:id="rId7"/>
    <p:sldLayoutId id="2147483667" r:id="rId8"/>
    <p:sldLayoutId id="2147483671" r:id="rId9"/>
    <p:sldLayoutId id="2147483673" r:id="rId10"/>
    <p:sldLayoutId id="2147483672" r:id="rId11"/>
    <p:sldLayoutId id="2147483674" r:id="rId12"/>
    <p:sldLayoutId id="2147483675" r:id="rId13"/>
    <p:sldLayoutId id="2147483676" r:id="rId14"/>
    <p:sldLayoutId id="2147483768" r:id="rId15"/>
    <p:sldLayoutId id="2147483769" r:id="rId16"/>
    <p:sldLayoutId id="2147483770" r:id="rId17"/>
    <p:sldLayoutId id="2147483751" r:id="rId18"/>
    <p:sldLayoutId id="2147483771" r:id="rId19"/>
    <p:sldLayoutId id="2147483772" r:id="rId20"/>
    <p:sldLayoutId id="2147483773" r:id="rId21"/>
    <p:sldLayoutId id="2147483758" r:id="rId22"/>
    <p:sldLayoutId id="2147483759" r:id="rId23"/>
    <p:sldLayoutId id="2147483776" r:id="rId24"/>
    <p:sldLayoutId id="2147483774" r:id="rId25"/>
    <p:sldLayoutId id="2147483775" r:id="rId26"/>
    <p:sldLayoutId id="2147483679" r:id="rId27"/>
    <p:sldLayoutId id="2147483788" r:id="rId28"/>
    <p:sldLayoutId id="2147483668" r:id="rId29"/>
    <p:sldLayoutId id="2147483745" r:id="rId30"/>
    <p:sldLayoutId id="2147483683" r:id="rId31"/>
    <p:sldLayoutId id="2147483784" r:id="rId32"/>
    <p:sldLayoutId id="2147483785" r:id="rId33"/>
    <p:sldLayoutId id="2147483684" r:id="rId34"/>
    <p:sldLayoutId id="2147483685" r:id="rId35"/>
    <p:sldLayoutId id="2147483686" r:id="rId36"/>
    <p:sldLayoutId id="2147483687" r:id="rId37"/>
    <p:sldLayoutId id="2147483688" r:id="rId38"/>
    <p:sldLayoutId id="2147483689" r:id="rId39"/>
    <p:sldLayoutId id="2147483696" r:id="rId40"/>
    <p:sldLayoutId id="2147483790" r:id="rId41"/>
    <p:sldLayoutId id="2147483746" r:id="rId42"/>
    <p:sldLayoutId id="2147483699" r:id="rId43"/>
    <p:sldLayoutId id="2147483700" r:id="rId44"/>
    <p:sldLayoutId id="2147483701" r:id="rId45"/>
    <p:sldLayoutId id="2147483702" r:id="rId46"/>
    <p:sldLayoutId id="2147483703" r:id="rId47"/>
    <p:sldLayoutId id="2147483709" r:id="rId48"/>
    <p:sldLayoutId id="2147483693" r:id="rId49"/>
    <p:sldLayoutId id="2147483791" r:id="rId50"/>
    <p:sldLayoutId id="2147483695" r:id="rId51"/>
    <p:sldLayoutId id="2147483704" r:id="rId52"/>
    <p:sldLayoutId id="2147483705" r:id="rId53"/>
    <p:sldLayoutId id="2147483706" r:id="rId54"/>
    <p:sldLayoutId id="2147483707" r:id="rId55"/>
    <p:sldLayoutId id="2147483708" r:id="rId56"/>
    <p:sldLayoutId id="2147483710" r:id="rId57"/>
    <p:sldLayoutId id="2147483711" r:id="rId58"/>
    <p:sldLayoutId id="2147483747" r:id="rId59"/>
    <p:sldLayoutId id="2147483754" r:id="rId60"/>
    <p:sldLayoutId id="2147483755" r:id="rId61"/>
    <p:sldLayoutId id="2147483756" r:id="rId62"/>
    <p:sldLayoutId id="2147483715" r:id="rId63"/>
    <p:sldLayoutId id="2147483716" r:id="rId64"/>
    <p:sldLayoutId id="2147483718" r:id="rId65"/>
    <p:sldLayoutId id="2147483717" r:id="rId66"/>
    <p:sldLayoutId id="2147483792" r:id="rId67"/>
    <p:sldLayoutId id="2147483748" r:id="rId68"/>
    <p:sldLayoutId id="2147483781" r:id="rId69"/>
    <p:sldLayoutId id="2147483782" r:id="rId70"/>
    <p:sldLayoutId id="2147483783" r:id="rId71"/>
    <p:sldLayoutId id="2147483722" r:id="rId72"/>
    <p:sldLayoutId id="2147483723" r:id="rId73"/>
    <p:sldLayoutId id="2147483724" r:id="rId74"/>
    <p:sldLayoutId id="2147483725" r:id="rId75"/>
    <p:sldLayoutId id="2147483726" r:id="rId76"/>
    <p:sldLayoutId id="2147483727" r:id="rId77"/>
    <p:sldLayoutId id="2147483728" r:id="rId78"/>
    <p:sldLayoutId id="2147483749" r:id="rId79"/>
    <p:sldLayoutId id="2147483731" r:id="rId80"/>
    <p:sldLayoutId id="2147483742" r:id="rId81"/>
    <p:sldLayoutId id="2147483743" r:id="rId82"/>
    <p:sldLayoutId id="2147483732" r:id="rId83"/>
    <p:sldLayoutId id="2147483733" r:id="rId84"/>
    <p:sldLayoutId id="2147483793" r:id="rId85"/>
    <p:sldLayoutId id="2147483750" r:id="rId86"/>
    <p:sldLayoutId id="2147483736" r:id="rId87"/>
    <p:sldLayoutId id="2147483760" r:id="rId88"/>
    <p:sldLayoutId id="2147483761" r:id="rId89"/>
    <p:sldLayoutId id="2147483762" r:id="rId90"/>
    <p:sldLayoutId id="2147483738" r:id="rId91"/>
    <p:sldLayoutId id="2147483739" r:id="rId92"/>
    <p:sldLayoutId id="2147483777" r:id="rId93"/>
    <p:sldLayoutId id="2147483778" r:id="rId94"/>
    <p:sldLayoutId id="2147483763" r:id="rId95"/>
    <p:sldLayoutId id="2147483779" r:id="rId96"/>
    <p:sldLayoutId id="2147483780" r:id="rId97"/>
    <p:sldLayoutId id="2147483741" r:id="rId98"/>
    <p:sldLayoutId id="2147483786" r:id="rId9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e.tl/t-6JOCbRps5r" TargetMode="External"/><Relationship Id="rId1" Type="http://schemas.openxmlformats.org/officeDocument/2006/relationships/slideLayout" Target="../slideLayouts/slideLayout5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U5fNYzVSSBzzPS_flutLdQ" TargetMode="External"/><Relationship Id="rId2" Type="http://schemas.openxmlformats.org/officeDocument/2006/relationships/hyperlink" Target="https://www.youtube.com/c/thegrassrootsfootballhub" TargetMode="Externa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we.tl/t-PB5KTSb7yt" TargetMode="External"/><Relationship Id="rId1" Type="http://schemas.openxmlformats.org/officeDocument/2006/relationships/slideLayout" Target="../slideLayouts/slideLayout8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we.tl/t-s1QqrfWjlN" TargetMode="External"/><Relationship Id="rId1" Type="http://schemas.openxmlformats.org/officeDocument/2006/relationships/slideLayout" Target="../slideLayouts/slideLayout9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footballfoundation.org.uk/" TargetMode="External"/><Relationship Id="rId3" Type="http://schemas.openxmlformats.org/officeDocument/2006/relationships/hyperlink" Target="https://www.englandfootball.com/run/leagues-and-clubs/england-football-accreditation" TargetMode="External"/><Relationship Id="rId7" Type="http://schemas.openxmlformats.org/officeDocument/2006/relationships/hyperlink" Target="https://www.englandfootball.com/explore/county-football-associations" TargetMode="External"/><Relationship Id="rId2" Type="http://schemas.openxmlformats.org/officeDocument/2006/relationships/hyperlink" Target="https://www.englandfootball.com/run/leagues-and-clubs" TargetMode="External"/><Relationship Id="rId1" Type="http://schemas.openxmlformats.org/officeDocument/2006/relationships/slideLayout" Target="../slideLayouts/slideLayout99.xml"/><Relationship Id="rId6" Type="http://schemas.openxmlformats.org/officeDocument/2006/relationships/hyperlink" Target="https://the-fa.com/clubstructuresguide" TargetMode="External"/><Relationship Id="rId11" Type="http://schemas.openxmlformats.org/officeDocument/2006/relationships/hyperlink" Target="https://www.sportengland.org/how-we-can-help/our-funds" TargetMode="External"/><Relationship Id="rId5" Type="http://schemas.openxmlformats.org/officeDocument/2006/relationships/hyperlink" Target="https://learn.englandfootball.com/" TargetMode="External"/><Relationship Id="rId10" Type="http://schemas.openxmlformats.org/officeDocument/2006/relationships/hyperlink" Target="https://www.sportengland.org/" TargetMode="External"/><Relationship Id="rId4" Type="http://schemas.openxmlformats.org/officeDocument/2006/relationships/hyperlink" Target="https://www.youtube.com/c/thegrassrootsfootballhub" TargetMode="External"/><Relationship Id="rId9" Type="http://schemas.openxmlformats.org/officeDocument/2006/relationships/hyperlink" Target="https://footballfoundation.org.uk/local-plan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englandfootball.com/" TargetMode="External"/><Relationship Id="rId2" Type="http://schemas.openxmlformats.org/officeDocument/2006/relationships/hyperlink" Target="https://www.youtube.com/c/thegrassrootsfootballhub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5.png"/><Relationship Id="rId4" Type="http://schemas.openxmlformats.org/officeDocument/2006/relationships/hyperlink" Target="https://the-fa.com/clubstructuresguide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831423B8-B536-458F-8B38-40DF8B56530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>
                <a:highlight>
                  <a:srgbClr val="FFFF00"/>
                </a:highlight>
              </a:rPr>
              <a:t>INSERT SEASON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FE7C1D6-694C-44E9-A06D-B28A557CC6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highlight>
                  <a:srgbClr val="FFFF00"/>
                </a:highlight>
              </a:rPr>
              <a:t>INSERT CLUB NAME</a:t>
            </a: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C87CAA0D-F203-D54A-3BA6-B1647EFB782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8514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1DFEE7-C92E-7975-1BD5-643559C03DF0}"/>
              </a:ext>
            </a:extLst>
          </p:cNvPr>
          <p:cNvSpPr txBox="1"/>
          <p:nvPr/>
        </p:nvSpPr>
        <p:spPr>
          <a:xfrm>
            <a:off x="2977393" y="301927"/>
            <a:ext cx="3951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>
                <a:latin typeface="FS Dillon Medium" panose="02000606030000020004" pitchFamily="50" charset="0"/>
              </a:rPr>
              <a:t>CLUB STRUCTURE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0ACBD1C-0B77-7958-9658-95711AD82E2A}"/>
              </a:ext>
            </a:extLst>
          </p:cNvPr>
          <p:cNvGrpSpPr/>
          <p:nvPr/>
        </p:nvGrpSpPr>
        <p:grpSpPr>
          <a:xfrm>
            <a:off x="6626236" y="2713515"/>
            <a:ext cx="2606838" cy="1067888"/>
            <a:chOff x="6626236" y="2703092"/>
            <a:chExt cx="2606838" cy="1067888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D5617CE5-3631-CDCC-1D1A-1CA238A0C9AC}"/>
                </a:ext>
              </a:extLst>
            </p:cNvPr>
            <p:cNvGrpSpPr/>
            <p:nvPr/>
          </p:nvGrpSpPr>
          <p:grpSpPr>
            <a:xfrm>
              <a:off x="6626236" y="2703092"/>
              <a:ext cx="2606838" cy="1067888"/>
              <a:chOff x="6609456" y="2723938"/>
              <a:chExt cx="2606838" cy="1067888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A46EBB04-157D-F23C-BE4E-7AA0503A697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09456" y="2723938"/>
                <a:ext cx="2606838" cy="1067888"/>
              </a:xfrm>
              <a:prstGeom prst="rect">
                <a:avLst/>
              </a:prstGeom>
              <a:solidFill>
                <a:srgbClr val="F1F4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E48FAD1-B3CA-142E-9402-0E27DB59A6BD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6864972" y="2838977"/>
                <a:ext cx="202803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/>
                  <a:t>WELFARE OFFICER</a:t>
                </a:r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6EFEBA9-4182-E244-A05E-3B68949D8CDD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6898855" y="3307970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tx2"/>
                  </a:solidFill>
                </a:rPr>
                <a:t>Add Name Here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6681C67-372C-C35F-337F-10951708BE36}"/>
              </a:ext>
            </a:extLst>
          </p:cNvPr>
          <p:cNvGrpSpPr/>
          <p:nvPr/>
        </p:nvGrpSpPr>
        <p:grpSpPr>
          <a:xfrm>
            <a:off x="6626236" y="5343780"/>
            <a:ext cx="2606838" cy="1067888"/>
            <a:chOff x="6609456" y="4228629"/>
            <a:chExt cx="2606838" cy="1067888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CA5DAE5-5893-611C-0342-210AC756B7D3}"/>
                </a:ext>
              </a:extLst>
            </p:cNvPr>
            <p:cNvSpPr/>
            <p:nvPr/>
          </p:nvSpPr>
          <p:spPr>
            <a:xfrm>
              <a:off x="6609456" y="4228629"/>
              <a:ext cx="2606838" cy="1067888"/>
            </a:xfrm>
            <a:prstGeom prst="rect">
              <a:avLst/>
            </a:prstGeom>
            <a:solidFill>
              <a:srgbClr val="F1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B886D5D-4347-88F3-E69D-9958BD929C05}"/>
                </a:ext>
              </a:extLst>
            </p:cNvPr>
            <p:cNvSpPr txBox="1"/>
            <p:nvPr/>
          </p:nvSpPr>
          <p:spPr>
            <a:xfrm>
              <a:off x="6915634" y="4316838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TEAM MANAGER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2A8079B-931B-CA87-A583-D6CE56922AE6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6881751" y="4804088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tx2"/>
                  </a:solidFill>
                </a:rPr>
                <a:t>Add Name Here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2654537-A332-595F-FA22-C17B59B42324}"/>
              </a:ext>
            </a:extLst>
          </p:cNvPr>
          <p:cNvGrpSpPr/>
          <p:nvPr/>
        </p:nvGrpSpPr>
        <p:grpSpPr>
          <a:xfrm>
            <a:off x="3590529" y="2713515"/>
            <a:ext cx="2606838" cy="1067888"/>
            <a:chOff x="3590529" y="2707160"/>
            <a:chExt cx="2606838" cy="106788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56C50AA-F2BC-9DC8-BFFB-2B08256A5D65}"/>
                </a:ext>
              </a:extLst>
            </p:cNvPr>
            <p:cNvSpPr/>
            <p:nvPr/>
          </p:nvSpPr>
          <p:spPr>
            <a:xfrm>
              <a:off x="3590529" y="2707160"/>
              <a:ext cx="2606838" cy="1067888"/>
            </a:xfrm>
            <a:prstGeom prst="rect">
              <a:avLst/>
            </a:prstGeom>
            <a:solidFill>
              <a:srgbClr val="F1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EA9E9DB-BC5E-BECB-CADF-75C3C3DC1C6C}"/>
                </a:ext>
              </a:extLst>
            </p:cNvPr>
            <p:cNvSpPr txBox="1"/>
            <p:nvPr/>
          </p:nvSpPr>
          <p:spPr>
            <a:xfrm>
              <a:off x="3829266" y="2838977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/>
                <a:t>SECRETARY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43CD6E3-BB2D-3A6B-51EA-C406297E4634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829266" y="3307970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tx2"/>
                  </a:solidFill>
                </a:rPr>
                <a:t>Add Name Here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1F8C781-5C1A-E781-D9EC-BAF13F4D408B}"/>
              </a:ext>
            </a:extLst>
          </p:cNvPr>
          <p:cNvGrpSpPr/>
          <p:nvPr/>
        </p:nvGrpSpPr>
        <p:grpSpPr>
          <a:xfrm>
            <a:off x="672928" y="2713515"/>
            <a:ext cx="2606838" cy="1067888"/>
            <a:chOff x="672928" y="2723938"/>
            <a:chExt cx="2606838" cy="1067888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1F9263B-8AC1-A9CE-4781-8C623562534E}"/>
                </a:ext>
              </a:extLst>
            </p:cNvPr>
            <p:cNvSpPr/>
            <p:nvPr/>
          </p:nvSpPr>
          <p:spPr>
            <a:xfrm>
              <a:off x="672928" y="2723938"/>
              <a:ext cx="2606838" cy="1067888"/>
            </a:xfrm>
            <a:prstGeom prst="rect">
              <a:avLst/>
            </a:prstGeom>
            <a:solidFill>
              <a:srgbClr val="F1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3F6B58B-B71D-43A1-1806-805FFF67C758}"/>
                </a:ext>
              </a:extLst>
            </p:cNvPr>
            <p:cNvSpPr txBox="1"/>
            <p:nvPr/>
          </p:nvSpPr>
          <p:spPr>
            <a:xfrm>
              <a:off x="911665" y="2838977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/>
                <a:t>TREASURER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1976F0D-1436-0F9E-3D69-D665B8A7A9ED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898385" y="3307970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tx2"/>
                  </a:solidFill>
                </a:rPr>
                <a:t>Add Name Here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D3EFBAA-4147-2DDA-1E79-4A9C00F7195F}"/>
              </a:ext>
            </a:extLst>
          </p:cNvPr>
          <p:cNvGrpSpPr/>
          <p:nvPr/>
        </p:nvGrpSpPr>
        <p:grpSpPr>
          <a:xfrm>
            <a:off x="608985" y="5296517"/>
            <a:ext cx="2606838" cy="1067888"/>
            <a:chOff x="672928" y="4228629"/>
            <a:chExt cx="2606838" cy="1067888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AFFC183-FA27-FC56-4821-E6B9AC167266}"/>
                </a:ext>
              </a:extLst>
            </p:cNvPr>
            <p:cNvSpPr/>
            <p:nvPr/>
          </p:nvSpPr>
          <p:spPr>
            <a:xfrm>
              <a:off x="672928" y="4228629"/>
              <a:ext cx="2606838" cy="1067888"/>
            </a:xfrm>
            <a:prstGeom prst="rect">
              <a:avLst/>
            </a:prstGeom>
            <a:solidFill>
              <a:srgbClr val="F1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A51A2CB-D9E0-5C1E-5803-8AEB1CB16FFB}"/>
                </a:ext>
              </a:extLst>
            </p:cNvPr>
            <p:cNvSpPr txBox="1"/>
            <p:nvPr/>
          </p:nvSpPr>
          <p:spPr>
            <a:xfrm>
              <a:off x="962327" y="4316838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TEAM MANAGER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0472EBA-7BBC-1B77-011B-6C1854CB5BE2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949354" y="4809836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tx2"/>
                  </a:solidFill>
                </a:rPr>
                <a:t>Add Name Here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FBBC56C-85C6-3BEB-415E-C38ECA0B4DC2}"/>
              </a:ext>
            </a:extLst>
          </p:cNvPr>
          <p:cNvGrpSpPr/>
          <p:nvPr/>
        </p:nvGrpSpPr>
        <p:grpSpPr>
          <a:xfrm>
            <a:off x="3590529" y="1202469"/>
            <a:ext cx="2606838" cy="1067888"/>
            <a:chOff x="3590529" y="1202469"/>
            <a:chExt cx="2606838" cy="1067888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9035B42-AB1A-41A7-0E77-7DC63848A6BA}"/>
                </a:ext>
              </a:extLst>
            </p:cNvPr>
            <p:cNvSpPr/>
            <p:nvPr/>
          </p:nvSpPr>
          <p:spPr>
            <a:xfrm>
              <a:off x="3590529" y="1202469"/>
              <a:ext cx="2606838" cy="1067888"/>
            </a:xfrm>
            <a:prstGeom prst="rect">
              <a:avLst/>
            </a:prstGeom>
            <a:solidFill>
              <a:srgbClr val="F1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7C222BB-8D18-D3A6-B2DE-811CE2C15E32}"/>
                </a:ext>
              </a:extLst>
            </p:cNvPr>
            <p:cNvSpPr txBox="1"/>
            <p:nvPr/>
          </p:nvSpPr>
          <p:spPr>
            <a:xfrm>
              <a:off x="3879928" y="1294004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/>
                <a:t>CHAIRPERSON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BC7DD52-1DC7-09AB-83D9-3E5861FD19A8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879928" y="1825214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tx2"/>
                  </a:solidFill>
                </a:rPr>
                <a:t>Add Name Here</a:t>
              </a:r>
            </a:p>
          </p:txBody>
        </p:sp>
      </p:grp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23E794C-5DF6-9B35-F6DC-AD9ED27F698D}"/>
              </a:ext>
            </a:extLst>
          </p:cNvPr>
          <p:cNvCxnSpPr>
            <a:cxnSpLocks/>
            <a:stCxn id="29" idx="1"/>
          </p:cNvCxnSpPr>
          <p:nvPr/>
        </p:nvCxnSpPr>
        <p:spPr>
          <a:xfrm flipH="1">
            <a:off x="1976347" y="1736413"/>
            <a:ext cx="1614182" cy="97710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459CCE1E-A81C-D265-B08A-8EE04AA49A7A}"/>
              </a:ext>
            </a:extLst>
          </p:cNvPr>
          <p:cNvCxnSpPr>
            <a:cxnSpLocks/>
            <a:stCxn id="29" idx="2"/>
          </p:cNvCxnSpPr>
          <p:nvPr/>
        </p:nvCxnSpPr>
        <p:spPr>
          <a:xfrm>
            <a:off x="4893948" y="2270357"/>
            <a:ext cx="0" cy="44315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1AEFEA9A-F9E5-6B8D-8742-11A3B761ED09}"/>
              </a:ext>
            </a:extLst>
          </p:cNvPr>
          <p:cNvCxnSpPr>
            <a:cxnSpLocks/>
            <a:stCxn id="29" idx="3"/>
          </p:cNvCxnSpPr>
          <p:nvPr/>
        </p:nvCxnSpPr>
        <p:spPr>
          <a:xfrm>
            <a:off x="6197367" y="1736413"/>
            <a:ext cx="1732288" cy="97710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5B90E07-8581-8EBF-05F3-6816C699726F}"/>
              </a:ext>
            </a:extLst>
          </p:cNvPr>
          <p:cNvCxnSpPr>
            <a:cxnSpLocks/>
          </p:cNvCxnSpPr>
          <p:nvPr/>
        </p:nvCxnSpPr>
        <p:spPr>
          <a:xfrm>
            <a:off x="3279766" y="3239070"/>
            <a:ext cx="31076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60144F0E-39FF-97C6-5475-B5380CCDB74B}"/>
              </a:ext>
            </a:extLst>
          </p:cNvPr>
          <p:cNvCxnSpPr>
            <a:cxnSpLocks/>
          </p:cNvCxnSpPr>
          <p:nvPr/>
        </p:nvCxnSpPr>
        <p:spPr>
          <a:xfrm>
            <a:off x="6197367" y="3245425"/>
            <a:ext cx="42886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B394061-8AE2-464D-B207-6DE0FB26D5D2}"/>
              </a:ext>
            </a:extLst>
          </p:cNvPr>
          <p:cNvCxnSpPr>
            <a:cxnSpLocks/>
          </p:cNvCxnSpPr>
          <p:nvPr/>
        </p:nvCxnSpPr>
        <p:spPr>
          <a:xfrm flipV="1">
            <a:off x="2732775" y="4740984"/>
            <a:ext cx="1028724" cy="5423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5DF91B5E-9C65-4C41-ADB8-BE8D9A250852}"/>
              </a:ext>
            </a:extLst>
          </p:cNvPr>
          <p:cNvCxnSpPr>
            <a:cxnSpLocks/>
          </p:cNvCxnSpPr>
          <p:nvPr/>
        </p:nvCxnSpPr>
        <p:spPr>
          <a:xfrm>
            <a:off x="6004194" y="4790889"/>
            <a:ext cx="894337" cy="5528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5CE58E8-D579-4167-9511-8A48356D5B3D}"/>
              </a:ext>
            </a:extLst>
          </p:cNvPr>
          <p:cNvCxnSpPr>
            <a:cxnSpLocks/>
          </p:cNvCxnSpPr>
          <p:nvPr/>
        </p:nvCxnSpPr>
        <p:spPr>
          <a:xfrm>
            <a:off x="4871746" y="3781403"/>
            <a:ext cx="22201" cy="116118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37B5E56-1AF2-5C7C-078A-36D3B5D8ABBE}"/>
              </a:ext>
            </a:extLst>
          </p:cNvPr>
          <p:cNvGrpSpPr/>
          <p:nvPr/>
        </p:nvGrpSpPr>
        <p:grpSpPr>
          <a:xfrm>
            <a:off x="3539866" y="4198652"/>
            <a:ext cx="2606838" cy="1067888"/>
            <a:chOff x="3590529" y="4211851"/>
            <a:chExt cx="2606838" cy="1067888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E364174-F910-492B-8B1C-2A9A1A6A3864}"/>
                </a:ext>
              </a:extLst>
            </p:cNvPr>
            <p:cNvSpPr/>
            <p:nvPr/>
          </p:nvSpPr>
          <p:spPr>
            <a:xfrm>
              <a:off x="3590529" y="4211851"/>
              <a:ext cx="2606838" cy="1067888"/>
            </a:xfrm>
            <a:prstGeom prst="rect">
              <a:avLst/>
            </a:prstGeom>
            <a:solidFill>
              <a:srgbClr val="F1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BDFD75F-4332-A76E-2686-2C6C0FA0F0B9}"/>
                </a:ext>
              </a:extLst>
            </p:cNvPr>
            <p:cNvSpPr txBox="1"/>
            <p:nvPr/>
          </p:nvSpPr>
          <p:spPr>
            <a:xfrm>
              <a:off x="3879928" y="4316838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TEAM MANAGER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A6F5AF4-ACC1-E7A1-82DB-EE7167C08BC0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812162" y="4804088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tx2"/>
                  </a:solidFill>
                </a:rPr>
                <a:t>Add Name Here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FAE7CDC2-CD73-E356-E61E-DC99EFBA8A3E}"/>
              </a:ext>
            </a:extLst>
          </p:cNvPr>
          <p:cNvSpPr/>
          <p:nvPr/>
        </p:nvSpPr>
        <p:spPr>
          <a:xfrm>
            <a:off x="8806543" y="206829"/>
            <a:ext cx="979714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55571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347A6F-81D5-4C13-B71F-103555A3BB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6571" y="2122488"/>
            <a:ext cx="4450217" cy="1722437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A6E49B-CFB6-4CA2-9CDD-A1A6699987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6571" y="4408304"/>
            <a:ext cx="4367213" cy="1722437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A9BC3E-FBB2-415D-BB31-FBC4B0E838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3C44AEE-AEEA-4C41-84B6-1266CC7371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28478" y="4484504"/>
            <a:ext cx="4367213" cy="1722437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5760BE-632B-557E-4087-B052A2F0AE41}"/>
              </a:ext>
            </a:extLst>
          </p:cNvPr>
          <p:cNvSpPr/>
          <p:nvPr/>
        </p:nvSpPr>
        <p:spPr>
          <a:xfrm>
            <a:off x="8806543" y="206829"/>
            <a:ext cx="979714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90727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4FD9C203-0B21-2D0A-80A9-7C4F410D25D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2E8521B9-7FDD-5AB8-8377-33C7309E6D9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0E1F7C1B-85CB-19B9-F17B-100B50656EE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9AEF2F84-DEFB-C9F7-15A7-ACCA819111E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8CA370EA-2DD2-DCAF-EA9F-3527F9B96C0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E4C51C68-7543-DFFB-8ADD-2CECEA0E7FA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0C3293B8-45AA-628D-4A0F-C64DD565D7F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28CACEE1-34F3-059C-5C45-90989747E59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1A1C1E61-87E4-114C-E1DE-507FCC43E78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0AF31488-BB86-6CA8-BBAF-AC8086BFE57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F342CAC4-A612-9142-7B9C-31EBAD5DB9F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006A3713-4723-56CA-5F16-F5CF6D025AC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DBEC6319-7D40-F70D-6D80-9AF19DFA1BC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CF93383B-4586-6361-0088-235F59660EC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93C3EBF0-350E-0188-AB26-6DD98E0C816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B5CA909E-D3AE-E95C-B701-517B86A1F774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34C1D5F0-0A23-B68A-9796-A1E3CC8D9FF2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66D0F120-F175-0E14-2A6F-D758647790A5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3B971946-0A01-C9A9-0C13-A94E2ED16E4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22AAD50D-E89F-5EE2-FCF4-F0B591408516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E6A71838-F919-E890-AF12-7B8EC6D37478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34333EC8-BF87-6036-98D1-09984E5CF95B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D2233EDF-FF8E-4511-FD23-781683243CB4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01A7E76F-8B8D-FA8A-4246-D2BB0970F076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7D64770F-5334-16F4-27A7-7375E034BB83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DBA9E30B-15D6-5A3F-EAAF-3453323E8ADD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C4F987DA-195E-9B2C-322E-0ED007C3B347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4D6AB50-6D34-8AFA-14AC-760288DE12C6}"/>
              </a:ext>
            </a:extLst>
          </p:cNvPr>
          <p:cNvSpPr/>
          <p:nvPr/>
        </p:nvSpPr>
        <p:spPr>
          <a:xfrm>
            <a:off x="8860971" y="152400"/>
            <a:ext cx="957943" cy="96154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78246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C65EC6A-CD56-EC76-E695-C9CAB649D26C}"/>
              </a:ext>
            </a:extLst>
          </p:cNvPr>
          <p:cNvSpPr/>
          <p:nvPr/>
        </p:nvSpPr>
        <p:spPr>
          <a:xfrm>
            <a:off x="272143" y="283029"/>
            <a:ext cx="1001486" cy="113211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35880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ble, calendar&#10;&#10;Description automatically generated">
            <a:extLst>
              <a:ext uri="{FF2B5EF4-FFF2-40B4-BE49-F238E27FC236}">
                <a16:creationId xmlns:a16="http://schemas.microsoft.com/office/drawing/2014/main" id="{03A4B6DA-D970-4DED-A494-2550B56731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3" t="14617" r="2528" b="66362"/>
          <a:stretch/>
        </p:blipFill>
        <p:spPr>
          <a:xfrm>
            <a:off x="253206" y="1034031"/>
            <a:ext cx="9422699" cy="1379549"/>
          </a:xfrm>
          <a:prstGeom prst="rect">
            <a:avLst/>
          </a:prstGeom>
        </p:spPr>
      </p:pic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6B294B23-AC7D-4F1C-8D8A-59F2F42D886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3226765"/>
              </p:ext>
            </p:extLst>
          </p:nvPr>
        </p:nvGraphicFramePr>
        <p:xfrm>
          <a:off x="253206" y="2404220"/>
          <a:ext cx="9399586" cy="3821928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342798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389938996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858170668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222184159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516474111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3120689582"/>
                    </a:ext>
                  </a:extLst>
                </a:gridCol>
              </a:tblGrid>
              <a:tr h="636988">
                <a:tc>
                  <a:txBody>
                    <a:bodyPr/>
                    <a:lstStyle/>
                    <a:p>
                      <a:endParaRPr lang="en-GB" sz="1200" b="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636988"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648852"/>
                  </a:ext>
                </a:extLst>
              </a:tr>
              <a:tr h="636988"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108709"/>
                  </a:ext>
                </a:extLst>
              </a:tr>
              <a:tr h="636988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269976"/>
                  </a:ext>
                </a:extLst>
              </a:tr>
              <a:tr h="636988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3855720"/>
                  </a:ext>
                </a:extLst>
              </a:tr>
              <a:tr h="636988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7260038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33F76BCE-111D-807C-4F66-53D061EBF9D6}"/>
              </a:ext>
            </a:extLst>
          </p:cNvPr>
          <p:cNvSpPr/>
          <p:nvPr/>
        </p:nvSpPr>
        <p:spPr>
          <a:xfrm>
            <a:off x="8817427" y="76199"/>
            <a:ext cx="957943" cy="96154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54774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14CBC8-1EA0-4D38-B590-E4047FFA8B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>
                <a:highlight>
                  <a:srgbClr val="FFFF00"/>
                </a:highlight>
              </a:rPr>
              <a:t>INSERT SEASON</a:t>
            </a:r>
          </a:p>
        </p:txBody>
      </p:sp>
      <p:pic>
        <p:nvPicPr>
          <p:cNvPr id="5" name="Picture 4" descr="Graphical user interface, application, email&#10;&#10;Description automatically generated">
            <a:extLst>
              <a:ext uri="{FF2B5EF4-FFF2-40B4-BE49-F238E27FC236}">
                <a16:creationId xmlns:a16="http://schemas.microsoft.com/office/drawing/2014/main" id="{A667099F-EC40-4300-95BE-8411293147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" t="29333" r="3753" b="63785"/>
          <a:stretch/>
        </p:blipFill>
        <p:spPr>
          <a:xfrm>
            <a:off x="234950" y="2010706"/>
            <a:ext cx="9451975" cy="503099"/>
          </a:xfrm>
          <a:prstGeom prst="rect">
            <a:avLst/>
          </a:prstGeom>
        </p:spPr>
      </p:pic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E0D46A77-B249-47E4-AE94-749CA61E17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2759014"/>
              </p:ext>
            </p:extLst>
          </p:nvPr>
        </p:nvGraphicFramePr>
        <p:xfrm>
          <a:off x="253207" y="2483627"/>
          <a:ext cx="9399586" cy="3651705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342798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8056788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</a:tblGrid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September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b="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8268681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October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4164844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November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December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9207782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 dirty="0">
                          <a:solidFill>
                            <a:schemeClr val="tx2"/>
                          </a:solidFill>
                          <a:latin typeface="+mn-lt"/>
                        </a:rPr>
                        <a:t>January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7486826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February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1902138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March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6107211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April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9637942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May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207555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DBE0EEA4-EEA7-2BA2-76CC-D0CDB1D024EB}"/>
              </a:ext>
            </a:extLst>
          </p:cNvPr>
          <p:cNvSpPr/>
          <p:nvPr/>
        </p:nvSpPr>
        <p:spPr>
          <a:xfrm>
            <a:off x="8860971" y="152400"/>
            <a:ext cx="957943" cy="96154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26101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5FE3DAF-1206-12EB-5A48-5AC853801AE8}"/>
              </a:ext>
            </a:extLst>
          </p:cNvPr>
          <p:cNvSpPr/>
          <p:nvPr/>
        </p:nvSpPr>
        <p:spPr>
          <a:xfrm>
            <a:off x="228600" y="304800"/>
            <a:ext cx="1164771" cy="12300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64790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EE209744-3D38-442F-A159-58851FA8D1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2981920"/>
              </p:ext>
            </p:extLst>
          </p:nvPr>
        </p:nvGraphicFramePr>
        <p:xfrm>
          <a:off x="355819" y="2086460"/>
          <a:ext cx="4598676" cy="246194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494179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3104497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</a:tblGrid>
              <a:tr h="907281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Total Projected Income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907281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Total Projected Expenditure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647378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Annual Balance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648852"/>
                  </a:ext>
                </a:extLst>
              </a:tr>
            </a:tbl>
          </a:graphicData>
        </a:graphic>
      </p:graphicFrame>
      <p:sp>
        <p:nvSpPr>
          <p:cNvPr id="2" name="Rectangle 1">
            <a:hlinkClick r:id="rId2"/>
            <a:extLst>
              <a:ext uri="{FF2B5EF4-FFF2-40B4-BE49-F238E27FC236}">
                <a16:creationId xmlns:a16="http://schemas.microsoft.com/office/drawing/2014/main" id="{4303B1D6-043F-418F-B91F-EA7304F0D499}"/>
              </a:ext>
            </a:extLst>
          </p:cNvPr>
          <p:cNvSpPr/>
          <p:nvPr/>
        </p:nvSpPr>
        <p:spPr>
          <a:xfrm>
            <a:off x="3532094" y="1183341"/>
            <a:ext cx="370541" cy="167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02E80B-4D3A-F29D-17FE-AE5EE3197944}"/>
              </a:ext>
            </a:extLst>
          </p:cNvPr>
          <p:cNvSpPr/>
          <p:nvPr/>
        </p:nvSpPr>
        <p:spPr>
          <a:xfrm>
            <a:off x="8860971" y="152400"/>
            <a:ext cx="957943" cy="96154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97324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799BA8B-7B80-4E2A-BE3C-53F5CC2AB3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5281109"/>
              </p:ext>
            </p:extLst>
          </p:nvPr>
        </p:nvGraphicFramePr>
        <p:xfrm>
          <a:off x="337265" y="342901"/>
          <a:ext cx="9231470" cy="5962677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010350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2407040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1876744">
                  <a:extLst>
                    <a:ext uri="{9D8B030D-6E8A-4147-A177-3AD203B41FA5}">
                      <a16:colId xmlns:a16="http://schemas.microsoft.com/office/drawing/2014/main" val="1448895308"/>
                    </a:ext>
                  </a:extLst>
                </a:gridCol>
                <a:gridCol w="2937336">
                  <a:extLst>
                    <a:ext uri="{9D8B030D-6E8A-4147-A177-3AD203B41FA5}">
                      <a16:colId xmlns:a16="http://schemas.microsoft.com/office/drawing/2014/main" val="2813669126"/>
                    </a:ext>
                  </a:extLst>
                </a:gridCol>
              </a:tblGrid>
              <a:tr h="255622">
                <a:tc gridSpan="4">
                  <a:txBody>
                    <a:bodyPr/>
                    <a:lstStyle/>
                    <a:p>
                      <a:pPr algn="ctr"/>
                      <a:r>
                        <a:rPr lang="en-GB" sz="1200">
                          <a:solidFill>
                            <a:schemeClr val="bg1"/>
                          </a:solidFill>
                        </a:rPr>
                        <a:t>Annual Accounts Sheet</a:t>
                      </a:r>
                    </a:p>
                  </a:txBody>
                  <a:tcPr marL="112209" marR="112209" marT="56103" marB="56103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GB" sz="1700">
                          <a:solidFill>
                            <a:schemeClr val="bg1"/>
                          </a:solidFill>
                        </a:rPr>
                        <a:t>Cost (£)</a:t>
                      </a:r>
                    </a:p>
                  </a:txBody>
                  <a:tcPr marL="112209" marR="112209" marT="56103" marB="56103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5404490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Club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/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 dirty="0">
                          <a:solidFill>
                            <a:schemeClr val="tx2"/>
                          </a:solidFill>
                        </a:rPr>
                        <a:t>Year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/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298342">
                <a:tc gridSpan="2">
                  <a:txBody>
                    <a:bodyPr/>
                    <a:lstStyle/>
                    <a:p>
                      <a:pPr algn="l"/>
                      <a:r>
                        <a:rPr lang="en-GB" sz="1200" b="1" dirty="0">
                          <a:solidFill>
                            <a:schemeClr val="tx2"/>
                          </a:solidFill>
                        </a:rPr>
                        <a:t>Income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5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Expenditure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5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648852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Sponsorship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Affiliation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7704828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Subs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Pitch Hire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6733523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Donations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Training Hire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6418241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Grants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Referee Fees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2569624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Trips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Washing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077215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Fines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7759595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1146990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7583870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535392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0379938"/>
                  </a:ext>
                </a:extLst>
              </a:tr>
              <a:tr h="297435"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1313862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Total Income</a:t>
                      </a:r>
                    </a:p>
                  </a:txBody>
                  <a:tcPr marL="112209" marR="112209" marT="56103" marB="56103" anchor="ctr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 dirty="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1" dirty="0">
                          <a:solidFill>
                            <a:schemeClr val="tx2"/>
                          </a:solidFill>
                        </a:rPr>
                        <a:t>Total Expenditure</a:t>
                      </a:r>
                    </a:p>
                  </a:txBody>
                  <a:tcPr marL="112209" marR="112209" marT="56103" marB="56103" anchor="ctr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 dirty="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0373865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4372874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Opening Balance</a:t>
                      </a:r>
                    </a:p>
                  </a:txBody>
                  <a:tcPr marL="112209" marR="112209" marT="56103" marB="56103" anchor="ctr"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 dirty="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583660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+ Surplus / Deficit</a:t>
                      </a:r>
                    </a:p>
                  </a:txBody>
                  <a:tcPr marL="112209" marR="112209" marT="56103" marB="56103" anchor="ctr">
                    <a:lnR w="12700" cmpd="sng"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 dirty="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821626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Total / Closing Balance</a:t>
                      </a:r>
                    </a:p>
                  </a:txBody>
                  <a:tcPr marL="112209" marR="112209" marT="56103" marB="56103" anchor="ctr">
                    <a:lnR w="12700" cmpd="sng">
                      <a:noFill/>
                    </a:lnR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 dirty="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 dirty="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 dirty="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66875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68093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able&#10;&#10;Description automatically generated with medium confidence">
            <a:extLst>
              <a:ext uri="{FF2B5EF4-FFF2-40B4-BE49-F238E27FC236}">
                <a16:creationId xmlns:a16="http://schemas.microsoft.com/office/drawing/2014/main" id="{D2363A18-E7DE-4DB8-BF0D-55A242A1B6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" t="14722" r="2701" b="67232"/>
          <a:stretch/>
        </p:blipFill>
        <p:spPr>
          <a:xfrm>
            <a:off x="241300" y="1091694"/>
            <a:ext cx="9429750" cy="1308605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A8ADE31-268F-488B-BF37-2496CA14C20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0916203"/>
              </p:ext>
            </p:extLst>
          </p:nvPr>
        </p:nvGraphicFramePr>
        <p:xfrm>
          <a:off x="253207" y="2381249"/>
          <a:ext cx="9399586" cy="3778446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342798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389938996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858170668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222184159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516474111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3120689582"/>
                    </a:ext>
                  </a:extLst>
                </a:gridCol>
              </a:tblGrid>
              <a:tr h="629741">
                <a:tc>
                  <a:txBody>
                    <a:bodyPr/>
                    <a:lstStyle/>
                    <a:p>
                      <a:endParaRPr lang="en-GB" sz="12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629741">
                <a:tc>
                  <a:txBody>
                    <a:bodyPr/>
                    <a:lstStyle/>
                    <a:p>
                      <a:endParaRPr lang="en-GB" sz="12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629741">
                <a:tc>
                  <a:txBody>
                    <a:bodyPr/>
                    <a:lstStyle/>
                    <a:p>
                      <a:endParaRPr lang="en-GB" sz="12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648852"/>
                  </a:ext>
                </a:extLst>
              </a:tr>
              <a:tr h="629741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108709"/>
                  </a:ext>
                </a:extLst>
              </a:tr>
              <a:tr h="629741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269976"/>
                  </a:ext>
                </a:extLst>
              </a:tr>
              <a:tr h="629741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3855720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08E1BE04-0C16-99B0-DC9D-6CF50C6812EC}"/>
              </a:ext>
            </a:extLst>
          </p:cNvPr>
          <p:cNvSpPr/>
          <p:nvPr/>
        </p:nvSpPr>
        <p:spPr>
          <a:xfrm>
            <a:off x="8839199" y="108856"/>
            <a:ext cx="957943" cy="96154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62365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681A7CF-3BAE-4F35-87AE-79E45D8887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highlight>
                  <a:srgbClr val="FFFF00"/>
                </a:highlight>
              </a:rPr>
              <a:t>INSERT CLUB NAME</a:t>
            </a:r>
          </a:p>
        </p:txBody>
      </p:sp>
      <p:sp>
        <p:nvSpPr>
          <p:cNvPr id="3" name="Rectangle 2">
            <a:hlinkClick r:id="rId2"/>
            <a:extLst>
              <a:ext uri="{FF2B5EF4-FFF2-40B4-BE49-F238E27FC236}">
                <a16:creationId xmlns:a16="http://schemas.microsoft.com/office/drawing/2014/main" id="{A3275261-06ED-4875-8FAC-75C2C1E6B803}"/>
              </a:ext>
            </a:extLst>
          </p:cNvPr>
          <p:cNvSpPr/>
          <p:nvPr/>
        </p:nvSpPr>
        <p:spPr>
          <a:xfrm>
            <a:off x="5660466" y="3057525"/>
            <a:ext cx="2420470" cy="2450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E8855F-19E7-4D7A-A470-36AF4D7F92CA}"/>
              </a:ext>
            </a:extLst>
          </p:cNvPr>
          <p:cNvSpPr txBox="1">
            <a:spLocks noChangeAspect="1"/>
          </p:cNvSpPr>
          <p:nvPr/>
        </p:nvSpPr>
        <p:spPr>
          <a:xfrm>
            <a:off x="5561105" y="2997709"/>
            <a:ext cx="3359426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200">
                <a:solidFill>
                  <a:schemeClr val="tx1"/>
                </a:solidFill>
                <a:latin typeface="FS Dillon Medium" panose="02000606030000020004" pitchFamily="50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Leagues and Clubs YouTube Hub.</a:t>
            </a:r>
            <a:endParaRPr lang="en-US" sz="1200">
              <a:solidFill>
                <a:schemeClr val="tx1"/>
              </a:solidFill>
              <a:latin typeface="FS Dillon Medium" panose="020006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7016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945EC16-2982-BE7D-95CD-B014BE5DC456}"/>
              </a:ext>
            </a:extLst>
          </p:cNvPr>
          <p:cNvSpPr/>
          <p:nvPr/>
        </p:nvSpPr>
        <p:spPr>
          <a:xfrm>
            <a:off x="228600" y="304800"/>
            <a:ext cx="1164771" cy="12300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8861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30721DE-1C34-4B67-B114-9A80284C642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9381219"/>
              </p:ext>
            </p:extLst>
          </p:nvPr>
        </p:nvGraphicFramePr>
        <p:xfrm>
          <a:off x="350679" y="1097770"/>
          <a:ext cx="4739136" cy="1299936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799009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2086584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651158">
                  <a:extLst>
                    <a:ext uri="{9D8B030D-6E8A-4147-A177-3AD203B41FA5}">
                      <a16:colId xmlns:a16="http://schemas.microsoft.com/office/drawing/2014/main" val="1843831257"/>
                    </a:ext>
                  </a:extLst>
                </a:gridCol>
                <a:gridCol w="1202385">
                  <a:extLst>
                    <a:ext uri="{9D8B030D-6E8A-4147-A177-3AD203B41FA5}">
                      <a16:colId xmlns:a16="http://schemas.microsoft.com/office/drawing/2014/main" val="1179260706"/>
                    </a:ext>
                  </a:extLst>
                </a:gridCol>
              </a:tblGrid>
              <a:tr h="289690">
                <a:tc gridSpan="4">
                  <a:txBody>
                    <a:bodyPr/>
                    <a:lstStyle/>
                    <a:p>
                      <a:pPr algn="l"/>
                      <a:r>
                        <a:rPr lang="en-GB" sz="900" b="1" dirty="0">
                          <a:solidFill>
                            <a:schemeClr val="bg1"/>
                          </a:solidFill>
                        </a:rPr>
                        <a:t>Club contact details</a:t>
                      </a:r>
                    </a:p>
                  </a:txBody>
                  <a:tcPr marL="61129" marR="61129" marT="30564" marB="30564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14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9840383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Club Name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/>
                      <a:endParaRPr lang="en-GB" sz="1100" dirty="0">
                        <a:solidFill>
                          <a:schemeClr val="tx2"/>
                        </a:solidFill>
                      </a:endParaRPr>
                    </a:p>
                  </a:txBody>
                  <a:tcPr marL="61129" marR="61129" marT="30564" marB="30564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Club Address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900" dirty="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="1" spc="-50" baseline="0" dirty="0">
                          <a:solidFill>
                            <a:schemeClr val="tx2"/>
                          </a:solidFill>
                        </a:rPr>
                        <a:t>Postcode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100" dirty="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289690">
                <a:tc>
                  <a:txBody>
                    <a:bodyPr/>
                    <a:lstStyle/>
                    <a:p>
                      <a:pPr algn="l"/>
                      <a:r>
                        <a:rPr lang="en-GB" sz="900" b="1" dirty="0">
                          <a:solidFill>
                            <a:schemeClr val="tx2"/>
                          </a:solidFill>
                        </a:rPr>
                        <a:t>Telephone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/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 marL="61129" marR="61129" marT="30564" marB="30564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7704828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6126DC7-9D59-4380-B2A7-3EA72B084BA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4620632"/>
              </p:ext>
            </p:extLst>
          </p:nvPr>
        </p:nvGraphicFramePr>
        <p:xfrm>
          <a:off x="350679" y="2397706"/>
          <a:ext cx="4739135" cy="2368957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799009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2086583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651158">
                  <a:extLst>
                    <a:ext uri="{9D8B030D-6E8A-4147-A177-3AD203B41FA5}">
                      <a16:colId xmlns:a16="http://schemas.microsoft.com/office/drawing/2014/main" val="1843831257"/>
                    </a:ext>
                  </a:extLst>
                </a:gridCol>
                <a:gridCol w="1202385">
                  <a:extLst>
                    <a:ext uri="{9D8B030D-6E8A-4147-A177-3AD203B41FA5}">
                      <a16:colId xmlns:a16="http://schemas.microsoft.com/office/drawing/2014/main" val="1179260706"/>
                    </a:ext>
                  </a:extLst>
                </a:gridCol>
              </a:tblGrid>
              <a:tr h="289690">
                <a:tc gridSpan="4">
                  <a:txBody>
                    <a:bodyPr/>
                    <a:lstStyle/>
                    <a:p>
                      <a:pPr algn="l"/>
                      <a:r>
                        <a:rPr lang="en-GB" sz="900" b="1" dirty="0">
                          <a:solidFill>
                            <a:schemeClr val="bg1"/>
                          </a:solidFill>
                        </a:rPr>
                        <a:t>First Aider / Helper Information</a:t>
                      </a:r>
                    </a:p>
                  </a:txBody>
                  <a:tcPr marL="61129" marR="61129" marT="30564" marB="30564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14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9840383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Name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100" dirty="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="1" dirty="0">
                          <a:solidFill>
                            <a:schemeClr val="tx2"/>
                          </a:solidFill>
                        </a:rPr>
                        <a:t>Mobile number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100" dirty="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645544">
                <a:tc>
                  <a:txBody>
                    <a:bodyPr/>
                    <a:lstStyle/>
                    <a:p>
                      <a:pPr algn="l"/>
                      <a:r>
                        <a:rPr lang="en-GB" sz="900" b="1" dirty="0">
                          <a:solidFill>
                            <a:schemeClr val="tx2"/>
                          </a:solidFill>
                        </a:rPr>
                        <a:t>For queries about this EAP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/>
                      <a:endParaRPr lang="en-GB" sz="1100" dirty="0">
                        <a:solidFill>
                          <a:schemeClr val="tx2"/>
                        </a:solidFill>
                      </a:endParaRPr>
                    </a:p>
                  </a:txBody>
                  <a:tcPr marL="61129" marR="61129" marT="30564" marB="30564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7704828"/>
                  </a:ext>
                </a:extLst>
              </a:tr>
              <a:tr h="1073445">
                <a:tc>
                  <a:txBody>
                    <a:bodyPr/>
                    <a:lstStyle/>
                    <a:p>
                      <a:pPr algn="l"/>
                      <a:r>
                        <a:rPr lang="en-GB" sz="900" b="1" dirty="0">
                          <a:solidFill>
                            <a:schemeClr val="tx2"/>
                          </a:solidFill>
                        </a:rPr>
                        <a:t>See relevant coach for First Aider on day of match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/>
                      <a:endParaRPr lang="en-GB" sz="1100" dirty="0">
                        <a:solidFill>
                          <a:schemeClr val="tx2"/>
                        </a:solidFill>
                      </a:endParaRPr>
                    </a:p>
                  </a:txBody>
                  <a:tcPr marL="61129" marR="61129" marT="30564" marB="30564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5807353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227B7CA-10D3-4F87-A6C2-70A84FB36D6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1527151"/>
              </p:ext>
            </p:extLst>
          </p:nvPr>
        </p:nvGraphicFramePr>
        <p:xfrm>
          <a:off x="350679" y="4766663"/>
          <a:ext cx="4739137" cy="144845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508109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3231028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</a:tblGrid>
              <a:tr h="289690">
                <a:tc gridSpan="2"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bg1"/>
                          </a:solidFill>
                        </a:rPr>
                        <a:t>First Aid Equipment and Facilities</a:t>
                      </a:r>
                    </a:p>
                  </a:txBody>
                  <a:tcPr marL="75013" marR="75013" marT="37505" marB="37505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14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840383"/>
                  </a:ext>
                </a:extLst>
              </a:tr>
              <a:tr h="289690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Item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Location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289690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Defibrillator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100" dirty="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289690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Stretcher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100" dirty="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3392770"/>
                  </a:ext>
                </a:extLst>
              </a:tr>
              <a:tr h="289690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First Aid Room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100" dirty="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4996595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E0D7D6F-971A-4D2F-ABFE-BD04B0A5EA2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0925423"/>
              </p:ext>
            </p:extLst>
          </p:nvPr>
        </p:nvGraphicFramePr>
        <p:xfrm>
          <a:off x="5173821" y="1097770"/>
          <a:ext cx="4381500" cy="939658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489609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2891891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</a:tblGrid>
              <a:tr h="289690">
                <a:tc gridSpan="2"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bg1"/>
                          </a:solidFill>
                        </a:rPr>
                        <a:t>Access routes</a:t>
                      </a:r>
                    </a:p>
                  </a:txBody>
                  <a:tcPr marL="75013" marR="75013" marT="37505" marB="37505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14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840383"/>
                  </a:ext>
                </a:extLst>
              </a:tr>
              <a:tr h="289690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For Ambulance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100" b="0" dirty="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 dirty="0">
                          <a:solidFill>
                            <a:schemeClr val="tx2"/>
                          </a:solidFill>
                        </a:rPr>
                        <a:t>From Pitch to Ambulance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100" b="0" dirty="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7BDEB9D-E464-4ABC-A6D8-91F0C4377E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6360677"/>
              </p:ext>
            </p:extLst>
          </p:nvPr>
        </p:nvGraphicFramePr>
        <p:xfrm>
          <a:off x="5173820" y="2397706"/>
          <a:ext cx="4381501" cy="2233713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489609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2891892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</a:tblGrid>
              <a:tr h="289690">
                <a:tc gridSpan="2"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bg1"/>
                          </a:solidFill>
                        </a:rPr>
                        <a:t>Other Information</a:t>
                      </a:r>
                    </a:p>
                  </a:txBody>
                  <a:tcPr marL="75013" marR="75013" marT="37505" marB="37505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14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840383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Nearest A&amp;E / </a:t>
                      </a:r>
                      <a:br>
                        <a:rPr lang="en-GB" sz="900" b="1">
                          <a:solidFill>
                            <a:schemeClr val="tx2"/>
                          </a:solidFill>
                        </a:rPr>
                      </a:br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Trauma Hospital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100" b="0" dirty="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502911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Fastest Route to A&amp;E /</a:t>
                      </a:r>
                    </a:p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Trauma Hospital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100" b="0" dirty="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 dirty="0">
                          <a:solidFill>
                            <a:schemeClr val="tx2"/>
                          </a:solidFill>
                        </a:rPr>
                        <a:t>Distance and </a:t>
                      </a:r>
                      <a:br>
                        <a:rPr lang="en-GB" sz="900" b="1" dirty="0">
                          <a:solidFill>
                            <a:schemeClr val="tx2"/>
                          </a:solidFill>
                        </a:rPr>
                      </a:br>
                      <a:r>
                        <a:rPr lang="en-GB" sz="900" b="1" dirty="0">
                          <a:solidFill>
                            <a:schemeClr val="tx2"/>
                          </a:solidFill>
                        </a:rPr>
                        <a:t>Journey time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100" b="0" dirty="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2043150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 dirty="0">
                          <a:solidFill>
                            <a:schemeClr val="tx2"/>
                          </a:solidFill>
                        </a:rPr>
                        <a:t>Nearest Walk-in Centre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100" b="0" dirty="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9086825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Alternative </a:t>
                      </a:r>
                    </a:p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Trauma Hospital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100" b="0" dirty="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3831001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F1350167-7442-346D-58E2-C384C7A5834E}"/>
              </a:ext>
            </a:extLst>
          </p:cNvPr>
          <p:cNvSpPr/>
          <p:nvPr/>
        </p:nvSpPr>
        <p:spPr>
          <a:xfrm>
            <a:off x="8784772" y="21772"/>
            <a:ext cx="957943" cy="96154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79809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lendar&#10;&#10;Description automatically generated">
            <a:extLst>
              <a:ext uri="{FF2B5EF4-FFF2-40B4-BE49-F238E27FC236}">
                <a16:creationId xmlns:a16="http://schemas.microsoft.com/office/drawing/2014/main" id="{D71904B1-F27C-4582-A990-12AAA38C48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" t="14815" r="2635" b="67407"/>
          <a:stretch/>
        </p:blipFill>
        <p:spPr>
          <a:xfrm>
            <a:off x="253207" y="1136649"/>
            <a:ext cx="9424193" cy="1290617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984B95C-8DAE-4729-AC8C-1B50664AA17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2014120"/>
              </p:ext>
            </p:extLst>
          </p:nvPr>
        </p:nvGraphicFramePr>
        <p:xfrm>
          <a:off x="259557" y="2427266"/>
          <a:ext cx="9399586" cy="3827484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342798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389938996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858170668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222184159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516474111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3120689582"/>
                    </a:ext>
                  </a:extLst>
                </a:gridCol>
              </a:tblGrid>
              <a:tr h="637914">
                <a:tc>
                  <a:txBody>
                    <a:bodyPr/>
                    <a:lstStyle/>
                    <a:p>
                      <a:endParaRPr lang="en-GB" sz="12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637914">
                <a:tc>
                  <a:txBody>
                    <a:bodyPr/>
                    <a:lstStyle/>
                    <a:p>
                      <a:endParaRPr lang="en-GB" sz="12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637914">
                <a:tc>
                  <a:txBody>
                    <a:bodyPr/>
                    <a:lstStyle/>
                    <a:p>
                      <a:endParaRPr lang="en-GB" sz="12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648852"/>
                  </a:ext>
                </a:extLst>
              </a:tr>
              <a:tr h="637914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108709"/>
                  </a:ext>
                </a:extLst>
              </a:tr>
              <a:tr h="637914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269976"/>
                  </a:ext>
                </a:extLst>
              </a:tr>
              <a:tr h="637914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3855720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89CDC4A4-5CED-E5C8-E2EA-7B7AE08D1BE8}"/>
              </a:ext>
            </a:extLst>
          </p:cNvPr>
          <p:cNvSpPr/>
          <p:nvPr/>
        </p:nvSpPr>
        <p:spPr>
          <a:xfrm>
            <a:off x="8697685" y="122480"/>
            <a:ext cx="957943" cy="96154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00284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B8323A-3592-1110-C8C8-4333EECF8616}"/>
              </a:ext>
            </a:extLst>
          </p:cNvPr>
          <p:cNvSpPr/>
          <p:nvPr/>
        </p:nvSpPr>
        <p:spPr>
          <a:xfrm>
            <a:off x="228600" y="304800"/>
            <a:ext cx="1164771" cy="12300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10240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  <a:extLst>
              <a:ext uri="{FF2B5EF4-FFF2-40B4-BE49-F238E27FC236}">
                <a16:creationId xmlns:a16="http://schemas.microsoft.com/office/drawing/2014/main" id="{28DDC47B-CD08-4C56-997B-103B5A784ACC}"/>
              </a:ext>
            </a:extLst>
          </p:cNvPr>
          <p:cNvSpPr/>
          <p:nvPr/>
        </p:nvSpPr>
        <p:spPr>
          <a:xfrm>
            <a:off x="3179482" y="2886635"/>
            <a:ext cx="627530" cy="1852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469C11-92C0-B206-E663-A65F0035AF96}"/>
              </a:ext>
            </a:extLst>
          </p:cNvPr>
          <p:cNvSpPr/>
          <p:nvPr/>
        </p:nvSpPr>
        <p:spPr>
          <a:xfrm>
            <a:off x="8860971" y="152400"/>
            <a:ext cx="957943" cy="96154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73201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  <a:extLst>
              <a:ext uri="{FF2B5EF4-FFF2-40B4-BE49-F238E27FC236}">
                <a16:creationId xmlns:a16="http://schemas.microsoft.com/office/drawing/2014/main" id="{320FA407-D117-4781-A60E-66965B710690}"/>
              </a:ext>
            </a:extLst>
          </p:cNvPr>
          <p:cNvSpPr/>
          <p:nvPr/>
        </p:nvSpPr>
        <p:spPr>
          <a:xfrm>
            <a:off x="3520141" y="2683435"/>
            <a:ext cx="974165" cy="1852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3D81ED-54F6-2E06-AAB7-972FF954D4E0}"/>
              </a:ext>
            </a:extLst>
          </p:cNvPr>
          <p:cNvSpPr/>
          <p:nvPr/>
        </p:nvSpPr>
        <p:spPr>
          <a:xfrm>
            <a:off x="8860971" y="152400"/>
            <a:ext cx="957943" cy="96154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57449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C8CC894-6DD3-430B-8871-8F7AC42F77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3037032" cy="5033228"/>
          </a:xfrm>
        </p:spPr>
        <p:txBody>
          <a:bodyPr>
            <a:normAutofit/>
          </a:bodyPr>
          <a:lstStyle/>
          <a:p>
            <a:r>
              <a:rPr lang="en-GB" b="1">
                <a:solidFill>
                  <a:schemeClr val="tx1"/>
                </a:solidFill>
              </a:rPr>
              <a:t>England Football Resources</a:t>
            </a:r>
            <a:endParaRPr lang="en-GB" b="1">
              <a:solidFill>
                <a:schemeClr val="tx1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GB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England Football – Leagues &amp; Clubs</a:t>
            </a:r>
            <a:endParaRPr lang="en-GB"/>
          </a:p>
          <a:p>
            <a:r>
              <a:rPr lang="en-GB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England Football Accreditation</a:t>
            </a:r>
            <a:endParaRPr lang="en-GB"/>
          </a:p>
          <a:p>
            <a:endParaRPr lang="en-GB">
              <a:solidFill>
                <a:schemeClr val="tx1"/>
              </a:solidFill>
            </a:endParaRPr>
          </a:p>
          <a:p>
            <a:r>
              <a:rPr lang="en-GB" b="1">
                <a:solidFill>
                  <a:schemeClr val="tx1"/>
                </a:solidFill>
              </a:rPr>
              <a:t>Club Learning Opportunities</a:t>
            </a:r>
          </a:p>
          <a:p>
            <a:r>
              <a:rPr lang="en-GB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YouTube - The League and Club Hub</a:t>
            </a:r>
            <a:endParaRPr lang="en-GB"/>
          </a:p>
          <a:p>
            <a:r>
              <a:rPr lang="en-GB">
                <a:hlinkClick r:id="rId5"/>
              </a:rPr>
              <a:t>England Football Learning</a:t>
            </a:r>
            <a:endParaRPr lang="en-GB"/>
          </a:p>
          <a:p>
            <a:endParaRPr lang="en-GB">
              <a:solidFill>
                <a:schemeClr val="tx1"/>
              </a:solidFill>
            </a:endParaRPr>
          </a:p>
          <a:p>
            <a:r>
              <a:rPr lang="en-GB" b="1">
                <a:solidFill>
                  <a:schemeClr val="tx1"/>
                </a:solidFill>
              </a:rPr>
              <a:t>Club Resources</a:t>
            </a:r>
            <a:endParaRPr lang="en-GB" b="1">
              <a:solidFill>
                <a:schemeClr val="tx1"/>
              </a:solidFill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GB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Club Structures Guide</a:t>
            </a:r>
            <a:endParaRPr lang="en-GB"/>
          </a:p>
          <a:p>
            <a:r>
              <a:rPr lang="en-GB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Contact details for County FAs</a:t>
            </a:r>
            <a:endParaRPr lang="en-GB"/>
          </a:p>
          <a:p>
            <a:endParaRPr lang="en-GB"/>
          </a:p>
          <a:p>
            <a:r>
              <a:rPr lang="en-GB" b="1">
                <a:solidFill>
                  <a:schemeClr val="tx1"/>
                </a:solidFill>
              </a:rPr>
              <a:t>Other Grassroots Support</a:t>
            </a:r>
          </a:p>
          <a:p>
            <a:r>
              <a:rPr lang="en-GB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Football Foundation</a:t>
            </a:r>
            <a:endParaRPr lang="en-GB"/>
          </a:p>
          <a:p>
            <a:r>
              <a:rPr lang="en-GB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Football Foundation – Local Plans</a:t>
            </a:r>
            <a:endParaRPr lang="en-GB"/>
          </a:p>
          <a:p>
            <a:r>
              <a:rPr lang="en-GB"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Sport England</a:t>
            </a:r>
            <a:endParaRPr lang="en-GB"/>
          </a:p>
          <a:p>
            <a:r>
              <a:rPr lang="en-GB"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Sport England – Funding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1976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BB0662ED-A74E-FF93-3BA4-8F9D626F3C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0995673"/>
              </p:ext>
            </p:extLst>
          </p:nvPr>
        </p:nvGraphicFramePr>
        <p:xfrm>
          <a:off x="333100" y="2074666"/>
          <a:ext cx="9359544" cy="4267638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559924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1559924">
                  <a:extLst>
                    <a:ext uri="{9D8B030D-6E8A-4147-A177-3AD203B41FA5}">
                      <a16:colId xmlns:a16="http://schemas.microsoft.com/office/drawing/2014/main" val="3899389965"/>
                    </a:ext>
                  </a:extLst>
                </a:gridCol>
                <a:gridCol w="1559924">
                  <a:extLst>
                    <a:ext uri="{9D8B030D-6E8A-4147-A177-3AD203B41FA5}">
                      <a16:colId xmlns:a16="http://schemas.microsoft.com/office/drawing/2014/main" val="858170668"/>
                    </a:ext>
                  </a:extLst>
                </a:gridCol>
                <a:gridCol w="1559924">
                  <a:extLst>
                    <a:ext uri="{9D8B030D-6E8A-4147-A177-3AD203B41FA5}">
                      <a16:colId xmlns:a16="http://schemas.microsoft.com/office/drawing/2014/main" val="2221841595"/>
                    </a:ext>
                  </a:extLst>
                </a:gridCol>
                <a:gridCol w="1559924">
                  <a:extLst>
                    <a:ext uri="{9D8B030D-6E8A-4147-A177-3AD203B41FA5}">
                      <a16:colId xmlns:a16="http://schemas.microsoft.com/office/drawing/2014/main" val="516474111"/>
                    </a:ext>
                  </a:extLst>
                </a:gridCol>
                <a:gridCol w="1559924">
                  <a:extLst>
                    <a:ext uri="{9D8B030D-6E8A-4147-A177-3AD203B41FA5}">
                      <a16:colId xmlns:a16="http://schemas.microsoft.com/office/drawing/2014/main" val="3120689582"/>
                    </a:ext>
                  </a:extLst>
                </a:gridCol>
              </a:tblGrid>
              <a:tr h="634941">
                <a:tc>
                  <a:txBody>
                    <a:bodyPr/>
                    <a:lstStyle/>
                    <a:p>
                      <a:endParaRPr lang="en-GB" sz="11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749439"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634941"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648852"/>
                  </a:ext>
                </a:extLst>
              </a:tr>
              <a:tr h="749439"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108709"/>
                  </a:ext>
                </a:extLst>
              </a:tr>
              <a:tr h="749439"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664226"/>
                  </a:ext>
                </a:extLst>
              </a:tr>
              <a:tr h="749439"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7648084"/>
                  </a:ext>
                </a:extLst>
              </a:tr>
            </a:tbl>
          </a:graphicData>
        </a:graphic>
      </p:graphicFrame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A1AE7BB8-AC44-4C62-928C-7B8DC49390AE}"/>
              </a:ext>
            </a:extLst>
          </p:cNvPr>
          <p:cNvSpPr txBox="1">
            <a:spLocks/>
          </p:cNvSpPr>
          <p:nvPr/>
        </p:nvSpPr>
        <p:spPr>
          <a:xfrm>
            <a:off x="4457700" y="152400"/>
            <a:ext cx="5234942" cy="1390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/>
              <a:t>Use this planner to set goals and tasks you need to complete. These may focus on tasks to form the club identity, </a:t>
            </a:r>
            <a:r>
              <a:rPr lang="en-GB" sz="900" spc="-30" dirty="0"/>
              <a:t>create a successful structure, </a:t>
            </a:r>
            <a:r>
              <a:rPr lang="en-GB" sz="900" dirty="0"/>
              <a:t>ensure you have the right people in the right roles, develop effective financial planning, and to identify and secure the required facilities for your club. </a:t>
            </a:r>
          </a:p>
          <a:p>
            <a:endParaRPr lang="en-GB" sz="900" dirty="0"/>
          </a:p>
          <a:p>
            <a:pPr>
              <a:spcBef>
                <a:spcPts val="0"/>
              </a:spcBef>
            </a:pPr>
            <a:r>
              <a:rPr lang="en-GB" sz="900" b="1" dirty="0"/>
              <a:t>Top Tips: </a:t>
            </a:r>
            <a:r>
              <a:rPr lang="en-GB" sz="900" dirty="0"/>
              <a:t>Visit our </a:t>
            </a:r>
            <a:r>
              <a:rPr lang="en-GB" sz="900" u="sng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England Football League and Club Hub</a:t>
            </a:r>
            <a:r>
              <a:rPr lang="en-GB" sz="900" dirty="0"/>
              <a:t> on YouTube for helpful ideas and insights. </a:t>
            </a:r>
            <a:br>
              <a:rPr lang="en-GB" sz="900" dirty="0"/>
            </a:br>
            <a:r>
              <a:rPr lang="en-GB" sz="900" dirty="0"/>
              <a:t>Visit our </a:t>
            </a:r>
            <a:r>
              <a:rPr lang="en-GB" sz="900" u="sng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England Football Learning</a:t>
            </a:r>
            <a:r>
              <a:rPr lang="en-GB" sz="900" dirty="0">
                <a:solidFill>
                  <a:schemeClr val="tx1"/>
                </a:solidFill>
              </a:rPr>
              <a:t> </a:t>
            </a:r>
            <a:r>
              <a:rPr lang="en-GB" sz="900" dirty="0"/>
              <a:t>website for ideas to help you develop your football philosophy.</a:t>
            </a:r>
          </a:p>
          <a:p>
            <a:pPr>
              <a:spcBef>
                <a:spcPts val="0"/>
              </a:spcBef>
            </a:pPr>
            <a:r>
              <a:rPr lang="en-GB" sz="900" dirty="0">
                <a:solidFill>
                  <a:schemeClr val="tx2"/>
                </a:solidFill>
              </a:rPr>
              <a:t>Also, take a look at our </a:t>
            </a:r>
            <a:r>
              <a:rPr lang="en-GB" sz="900" u="sng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Club Structures Guide</a:t>
            </a:r>
            <a:r>
              <a:rPr lang="en-GB" sz="900" dirty="0">
                <a:solidFill>
                  <a:schemeClr val="tx1"/>
                </a:solidFill>
              </a:rPr>
              <a:t> </a:t>
            </a:r>
            <a:r>
              <a:rPr lang="en-GB" sz="900" dirty="0">
                <a:solidFill>
                  <a:schemeClr val="tx2"/>
                </a:solidFill>
              </a:rPr>
              <a:t>created in partnership with Muckle LLP.</a:t>
            </a:r>
            <a:endParaRPr lang="en-GB" sz="9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8D5F39A-C389-7D72-9DF0-1B4AB3C97449}"/>
              </a:ext>
            </a:extLst>
          </p:cNvPr>
          <p:cNvGrpSpPr/>
          <p:nvPr/>
        </p:nvGrpSpPr>
        <p:grpSpPr>
          <a:xfrm>
            <a:off x="191586" y="163286"/>
            <a:ext cx="4250871" cy="1186543"/>
            <a:chOff x="1567544" y="2074536"/>
            <a:chExt cx="4250871" cy="118654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08E7B1A-37FB-F107-8A57-41E1B2E37BD5}"/>
                </a:ext>
              </a:extLst>
            </p:cNvPr>
            <p:cNvSpPr/>
            <p:nvPr/>
          </p:nvSpPr>
          <p:spPr>
            <a:xfrm>
              <a:off x="1567544" y="2074536"/>
              <a:ext cx="4250871" cy="1186543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STR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903637D-E689-BAE3-7D8B-82C3072D56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07339" y="2426946"/>
              <a:ext cx="4171280" cy="4817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39494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BB0662ED-A74E-FF93-3BA4-8F9D626F3C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116700"/>
              </p:ext>
            </p:extLst>
          </p:nvPr>
        </p:nvGraphicFramePr>
        <p:xfrm>
          <a:off x="324464" y="2049669"/>
          <a:ext cx="9368178" cy="4096422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561363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3899389965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858170668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2221841595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516474111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3120689582"/>
                    </a:ext>
                  </a:extLst>
                </a:gridCol>
              </a:tblGrid>
              <a:tr h="682737">
                <a:tc>
                  <a:txBody>
                    <a:bodyPr/>
                    <a:lstStyle/>
                    <a:p>
                      <a:endParaRPr lang="en-GB" sz="12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648852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108709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269976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3855720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CE404140-D55D-0B6C-5506-8A8434F5C52D}"/>
              </a:ext>
            </a:extLst>
          </p:cNvPr>
          <p:cNvGrpSpPr/>
          <p:nvPr/>
        </p:nvGrpSpPr>
        <p:grpSpPr>
          <a:xfrm>
            <a:off x="191586" y="163286"/>
            <a:ext cx="4250871" cy="1186543"/>
            <a:chOff x="1567544" y="2074536"/>
            <a:chExt cx="4250871" cy="118654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4195582-DB9D-F8E5-6C40-242DDC0C7D58}"/>
                </a:ext>
              </a:extLst>
            </p:cNvPr>
            <p:cNvSpPr/>
            <p:nvPr/>
          </p:nvSpPr>
          <p:spPr>
            <a:xfrm>
              <a:off x="1567544" y="2074536"/>
              <a:ext cx="4250871" cy="1186543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STR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61F0C2D-F06E-727B-2F5A-22B87C22E8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07339" y="2426946"/>
              <a:ext cx="4171280" cy="4817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22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3777BD9-5AD6-B71B-7AC3-0B764FD8ECFD}"/>
              </a:ext>
            </a:extLst>
          </p:cNvPr>
          <p:cNvSpPr/>
          <p:nvPr/>
        </p:nvSpPr>
        <p:spPr>
          <a:xfrm>
            <a:off x="228600" y="304800"/>
            <a:ext cx="1164771" cy="12300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1512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FC7C391-5CAE-4434-99AF-B57F01BD54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3DAE523-B5F9-413B-A60A-F8F0621797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E2C8F9D-9B5F-43AB-A4CE-1D03B43030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06E58AB-D671-4422-BD8C-88362EEF86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3E31876-DE75-A906-41B5-531762EC90A2}"/>
              </a:ext>
            </a:extLst>
          </p:cNvPr>
          <p:cNvSpPr/>
          <p:nvPr/>
        </p:nvSpPr>
        <p:spPr>
          <a:xfrm>
            <a:off x="8806543" y="206829"/>
            <a:ext cx="979714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772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D8D4BE7E-833C-4F85-9669-79823FD10A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8F7D804E-45F2-4DFE-BFD8-685C6FA3B79B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1AAA73BA-3CDE-4ED4-8A02-A72167BC991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AE03CF60-1D86-40E4-9AC2-B40E4BA111E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50AD4196-B0E9-4A82-A950-6ADA9E11335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D80211C8-2249-4E15-8C01-38D06DEF0C1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7EDFBB48-9E0E-4BA6-B8EE-20B988CC225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77C200EC-1395-4122-8F92-F81E5BFA0C1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87737DED-530B-4EFE-8C90-D309D22FF364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7337BC1C-08EF-42A1-9283-FEF02D9EEBF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695E7961-4617-4318-A39A-E754545350A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100F8004-81D6-4C01-9C18-74D9AB4B67EF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0E0DCDF9-2296-486A-8AEF-AC7050C7B3B3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B2F5AB-C2AB-7D18-96ED-B134A9056F1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1B17F5-661F-74E1-767D-048BAA3CEC7E}"/>
              </a:ext>
            </a:extLst>
          </p:cNvPr>
          <p:cNvSpPr/>
          <p:nvPr/>
        </p:nvSpPr>
        <p:spPr>
          <a:xfrm>
            <a:off x="8795657" y="163285"/>
            <a:ext cx="979714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4651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C1CB8-BDBE-42EA-AAFA-E86809845F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5687" y="2251270"/>
            <a:ext cx="2825750" cy="3910012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7C6292-2520-4527-A4D7-5E8B65A658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CB7280-6D23-436E-8BCD-5B917F442A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64563" y="2251270"/>
            <a:ext cx="2825750" cy="3910012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A4F320-8624-1AED-BF6D-A358385AEFDE}"/>
              </a:ext>
            </a:extLst>
          </p:cNvPr>
          <p:cNvSpPr/>
          <p:nvPr/>
        </p:nvSpPr>
        <p:spPr>
          <a:xfrm>
            <a:off x="8806543" y="206829"/>
            <a:ext cx="979714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9039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D365F74-8B42-E305-E212-D923AAEE9F45}"/>
              </a:ext>
            </a:extLst>
          </p:cNvPr>
          <p:cNvSpPr/>
          <p:nvPr/>
        </p:nvSpPr>
        <p:spPr>
          <a:xfrm>
            <a:off x="228600" y="304800"/>
            <a:ext cx="1164771" cy="12300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10192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ngland Football">
      <a:dk1>
        <a:srgbClr val="E1261C"/>
      </a:dk1>
      <a:lt1>
        <a:sysClr val="window" lastClr="FFFFFF"/>
      </a:lt1>
      <a:dk2>
        <a:srgbClr val="011E41"/>
      </a:dk2>
      <a:lt2>
        <a:srgbClr val="BBC1CE"/>
      </a:lt2>
      <a:accent1>
        <a:srgbClr val="A01E21"/>
      </a:accent1>
      <a:accent2>
        <a:srgbClr val="011E41"/>
      </a:accent2>
      <a:accent3>
        <a:srgbClr val="FFFFFF"/>
      </a:accent3>
      <a:accent4>
        <a:srgbClr val="011E41"/>
      </a:accent4>
      <a:accent5>
        <a:srgbClr val="BBC1CE"/>
      </a:accent5>
      <a:accent6>
        <a:srgbClr val="E1261C"/>
      </a:accent6>
      <a:hlink>
        <a:srgbClr val="011E41"/>
      </a:hlink>
      <a:folHlink>
        <a:srgbClr val="A01E2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0BA5585461ACA4CA9FD1A65AAE4C4ED" ma:contentTypeVersion="18" ma:contentTypeDescription="Create a new document." ma:contentTypeScope="" ma:versionID="b6b4ff2d22abba63053b9e434951f417">
  <xsd:schema xmlns:xsd="http://www.w3.org/2001/XMLSchema" xmlns:xs="http://www.w3.org/2001/XMLSchema" xmlns:p="http://schemas.microsoft.com/office/2006/metadata/properties" xmlns:ns2="ec13f2ff-d3f6-4e4a-981e-28de5316bdc4" xmlns:ns3="f412957e-9720-445d-b04b-3868fdc1665b" targetNamespace="http://schemas.microsoft.com/office/2006/metadata/properties" ma:root="true" ma:fieldsID="d0d0e5096bcc60b94e36dcd60775eee1" ns2:_="" ns3:_="">
    <xsd:import namespace="ec13f2ff-d3f6-4e4a-981e-28de5316bdc4"/>
    <xsd:import namespace="f412957e-9720-445d-b04b-3868fdc1665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13f2ff-d3f6-4e4a-981e-28de5316bd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4d4ec47-8037-4ebe-ad01-e6ba2150e6d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12957e-9720-445d-b04b-3868fdc1665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6bab360-28d9-4833-bf5e-d2381ae09246}" ma:internalName="TaxCatchAll" ma:showField="CatchAllData" ma:web="f412957e-9720-445d-b04b-3868fdc1665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c13f2ff-d3f6-4e4a-981e-28de5316bdc4">
      <Terms xmlns="http://schemas.microsoft.com/office/infopath/2007/PartnerControls"/>
    </lcf76f155ced4ddcb4097134ff3c332f>
    <TaxCatchAll xmlns="f412957e-9720-445d-b04b-3868fdc1665b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9C86A7E-0D61-465F-A3DC-34CB9E200AF6}"/>
</file>

<file path=customXml/itemProps2.xml><?xml version="1.0" encoding="utf-8"?>
<ds:datastoreItem xmlns:ds="http://schemas.openxmlformats.org/officeDocument/2006/customXml" ds:itemID="{09016731-37FD-4463-8652-58F6B8E2F363}">
  <ds:schemaRefs>
    <ds:schemaRef ds:uri="http://schemas.microsoft.com/office/2006/metadata/properties"/>
    <ds:schemaRef ds:uri="http://schemas.microsoft.com/office/infopath/2007/PartnerControls"/>
    <ds:schemaRef ds:uri="ccfe04a9-8128-4b88-b44c-8954540aa19c"/>
    <ds:schemaRef ds:uri="0d6ca0eb-4056-407a-8237-73b0b57ae41c"/>
  </ds:schemaRefs>
</ds:datastoreItem>
</file>

<file path=customXml/itemProps3.xml><?xml version="1.0" encoding="utf-8"?>
<ds:datastoreItem xmlns:ds="http://schemas.openxmlformats.org/officeDocument/2006/customXml" ds:itemID="{FF3FA5B7-2EC5-4F20-9AA6-506203E42B9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164</TotalTime>
  <Words>348</Words>
  <Application>Microsoft Office PowerPoint</Application>
  <PresentationFormat>A4 Paper (210x297 mm)</PresentationFormat>
  <Paragraphs>103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FS Dillon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Natalie Fearn</dc:creator>
  <cp:lastModifiedBy>Sian Hillis</cp:lastModifiedBy>
  <cp:revision>7</cp:revision>
  <cp:lastPrinted>2021-11-01T14:46:56Z</cp:lastPrinted>
  <dcterms:created xsi:type="dcterms:W3CDTF">2021-11-01T13:51:28Z</dcterms:created>
  <dcterms:modified xsi:type="dcterms:W3CDTF">2024-10-30T15:33:02Z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0x010100D0BA5585461ACA4CA9FD1A65AAE4C4ED</vt:lpwstr>
  </property>
  <property fmtid="{D5CDD505-2E9C-101B-9397-08002B2CF9AE}" pid="3" name="MediaServiceImageTags">
    <vt:lpwstr/>
  </property>
</Properties>
</file>