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58" r:id="rId6"/>
    <p:sldId id="393" r:id="rId7"/>
    <p:sldId id="394" r:id="rId8"/>
    <p:sldId id="263" r:id="rId9"/>
    <p:sldId id="261" r:id="rId10"/>
    <p:sldId id="260" r:id="rId11"/>
    <p:sldId id="281" r:id="rId12"/>
    <p:sldId id="270" r:id="rId13"/>
    <p:sldId id="391" r:id="rId14"/>
    <p:sldId id="277" r:id="rId15"/>
    <p:sldId id="384" r:id="rId16"/>
    <p:sldId id="280" r:id="rId17"/>
    <p:sldId id="282" r:id="rId18"/>
    <p:sldId id="289" r:id="rId19"/>
    <p:sldId id="290" r:id="rId20"/>
    <p:sldId id="288" r:id="rId21"/>
    <p:sldId id="294" r:id="rId22"/>
    <p:sldId id="296" r:id="rId23"/>
    <p:sldId id="297" r:id="rId24"/>
    <p:sldId id="308" r:id="rId25"/>
    <p:sldId id="312" r:id="rId26"/>
    <p:sldId id="314" r:id="rId27"/>
    <p:sldId id="323" r:id="rId28"/>
    <p:sldId id="326" r:id="rId29"/>
    <p:sldId id="328" r:id="rId30"/>
    <p:sldId id="390" r:id="rId31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Humphreys" userId="5f80f3d2-0e47-4247-8392-0d9c1049ec1a" providerId="ADAL" clId="{78985352-2E6E-47D5-8D0D-7DA446467E15}"/>
    <pc:docChg chg="modSld">
      <pc:chgData name="Max Humphreys" userId="5f80f3d2-0e47-4247-8392-0d9c1049ec1a" providerId="ADAL" clId="{78985352-2E6E-47D5-8D0D-7DA446467E15}" dt="2023-10-20T10:27:36.151" v="15" actId="20577"/>
      <pc:docMkLst>
        <pc:docMk/>
      </pc:docMkLst>
      <pc:sldChg chg="modSp mod">
        <pc:chgData name="Max Humphreys" userId="5f80f3d2-0e47-4247-8392-0d9c1049ec1a" providerId="ADAL" clId="{78985352-2E6E-47D5-8D0D-7DA446467E15}" dt="2023-10-20T10:27:36.151" v="15" actId="20577"/>
        <pc:sldMkLst>
          <pc:docMk/>
          <pc:sldMk cId="3598514998" sldId="256"/>
        </pc:sldMkLst>
        <pc:spChg chg="mod">
          <ac:chgData name="Max Humphreys" userId="5f80f3d2-0e47-4247-8392-0d9c1049ec1a" providerId="ADAL" clId="{78985352-2E6E-47D5-8D0D-7DA446467E15}" dt="2023-10-20T10:27:36.151" v="15" actId="20577"/>
          <ac:spMkLst>
            <pc:docMk/>
            <pc:sldMk cId="3598514998" sldId="256"/>
            <ac:spMk id="5" creationId="{831423B8-B536-458F-8B38-40DF8B565305}"/>
          </ac:spMkLst>
        </pc:spChg>
      </pc:sldChg>
    </pc:docChg>
  </pc:docChgLst>
  <pc:docChgLst>
    <pc:chgData name="Max Humphreys" userId="5f80f3d2-0e47-4247-8392-0d9c1049ec1a" providerId="ADAL" clId="{91CF78DB-9E57-455B-916B-0A783525673D}"/>
    <pc:docChg chg="undo custSel addSld delSld modSld">
      <pc:chgData name="Max Humphreys" userId="5f80f3d2-0e47-4247-8392-0d9c1049ec1a" providerId="ADAL" clId="{91CF78DB-9E57-455B-916B-0A783525673D}" dt="2023-01-27T09:14:48.397" v="3162" actId="313"/>
      <pc:docMkLst>
        <pc:docMk/>
      </pc:docMkLst>
      <pc:sldChg chg="modSp mod">
        <pc:chgData name="Max Humphreys" userId="5f80f3d2-0e47-4247-8392-0d9c1049ec1a" providerId="ADAL" clId="{91CF78DB-9E57-455B-916B-0A783525673D}" dt="2023-01-26T13:43:19.562" v="3131" actId="20577"/>
        <pc:sldMkLst>
          <pc:docMk/>
          <pc:sldMk cId="3598514998" sldId="256"/>
        </pc:sldMkLst>
        <pc:spChg chg="mod">
          <ac:chgData name="Max Humphreys" userId="5f80f3d2-0e47-4247-8392-0d9c1049ec1a" providerId="ADAL" clId="{91CF78DB-9E57-455B-916B-0A783525673D}" dt="2023-01-26T13:43:19.562" v="3131" actId="20577"/>
          <ac:spMkLst>
            <pc:docMk/>
            <pc:sldMk cId="3598514998" sldId="256"/>
            <ac:spMk id="5" creationId="{831423B8-B536-458F-8B38-40DF8B565305}"/>
          </ac:spMkLst>
        </pc:spChg>
        <pc:spChg chg="mod">
          <ac:chgData name="Max Humphreys" userId="5f80f3d2-0e47-4247-8392-0d9c1049ec1a" providerId="ADAL" clId="{91CF78DB-9E57-455B-916B-0A783525673D}" dt="2023-01-26T11:51:36.051" v="14" actId="20577"/>
          <ac:spMkLst>
            <pc:docMk/>
            <pc:sldMk cId="3598514998" sldId="256"/>
            <ac:spMk id="7" creationId="{FFE7C1D6-694C-44E9-A06D-B28A557CC6C9}"/>
          </ac:spMkLst>
        </pc:spChg>
      </pc:sldChg>
      <pc:sldChg chg="modSp mod">
        <pc:chgData name="Max Humphreys" userId="5f80f3d2-0e47-4247-8392-0d9c1049ec1a" providerId="ADAL" clId="{91CF78DB-9E57-455B-916B-0A783525673D}" dt="2023-01-26T11:51:43.088" v="29" actId="20577"/>
        <pc:sldMkLst>
          <pc:docMk/>
          <pc:sldMk cId="578701674" sldId="258"/>
        </pc:sldMkLst>
        <pc:spChg chg="mod">
          <ac:chgData name="Max Humphreys" userId="5f80f3d2-0e47-4247-8392-0d9c1049ec1a" providerId="ADAL" clId="{91CF78DB-9E57-455B-916B-0A783525673D}" dt="2023-01-26T11:51:43.088" v="29" actId="20577"/>
          <ac:spMkLst>
            <pc:docMk/>
            <pc:sldMk cId="578701674" sldId="258"/>
            <ac:spMk id="2" creationId="{1681A7CF-3BAE-4F35-87AE-79E45D888739}"/>
          </ac:spMkLst>
        </pc:spChg>
      </pc:sldChg>
      <pc:sldChg chg="modSp mod">
        <pc:chgData name="Max Humphreys" userId="5f80f3d2-0e47-4247-8392-0d9c1049ec1a" providerId="ADAL" clId="{91CF78DB-9E57-455B-916B-0A783525673D}" dt="2023-01-26T12:39:10.936" v="1362" actId="20577"/>
        <pc:sldMkLst>
          <pc:docMk/>
          <pc:sldMk cId="3574651384" sldId="260"/>
        </pc:sldMkLst>
        <pc:spChg chg="mod">
          <ac:chgData name="Max Humphreys" userId="5f80f3d2-0e47-4247-8392-0d9c1049ec1a" providerId="ADAL" clId="{91CF78DB-9E57-455B-916B-0A783525673D}" dt="2023-01-26T12:36:28.648" v="1208" actId="20577"/>
          <ac:spMkLst>
            <pc:docMk/>
            <pc:sldMk cId="3574651384" sldId="260"/>
            <ac:spMk id="33" creationId="{D8D4BE7E-833C-4F85-9669-79823FD10ABE}"/>
          </ac:spMkLst>
        </pc:spChg>
        <pc:spChg chg="mod">
          <ac:chgData name="Max Humphreys" userId="5f80f3d2-0e47-4247-8392-0d9c1049ec1a" providerId="ADAL" clId="{91CF78DB-9E57-455B-916B-0A783525673D}" dt="2023-01-26T12:37:50.440" v="1283" actId="27636"/>
          <ac:spMkLst>
            <pc:docMk/>
            <pc:sldMk cId="3574651384" sldId="260"/>
            <ac:spMk id="34" creationId="{1AAA73BA-3CDE-4ED4-8A02-A72167BC991B}"/>
          </ac:spMkLst>
        </pc:spChg>
        <pc:spChg chg="mod">
          <ac:chgData name="Max Humphreys" userId="5f80f3d2-0e47-4247-8392-0d9c1049ec1a" providerId="ADAL" clId="{91CF78DB-9E57-455B-916B-0A783525673D}" dt="2023-01-26T12:38:15.427" v="1311" actId="20577"/>
          <ac:spMkLst>
            <pc:docMk/>
            <pc:sldMk cId="3574651384" sldId="260"/>
            <ac:spMk id="35" creationId="{AE03CF60-1D86-40E4-9AC2-B40E4BA111E4}"/>
          </ac:spMkLst>
        </pc:spChg>
        <pc:spChg chg="mod">
          <ac:chgData name="Max Humphreys" userId="5f80f3d2-0e47-4247-8392-0d9c1049ec1a" providerId="ADAL" clId="{91CF78DB-9E57-455B-916B-0A783525673D}" dt="2023-01-26T12:39:10.936" v="1362" actId="20577"/>
          <ac:spMkLst>
            <pc:docMk/>
            <pc:sldMk cId="3574651384" sldId="260"/>
            <ac:spMk id="36" creationId="{50AD4196-B0E9-4A82-A950-6ADA9E11335D}"/>
          </ac:spMkLst>
        </pc:spChg>
        <pc:spChg chg="mod">
          <ac:chgData name="Max Humphreys" userId="5f80f3d2-0e47-4247-8392-0d9c1049ec1a" providerId="ADAL" clId="{91CF78DB-9E57-455B-916B-0A783525673D}" dt="2023-01-26T12:38:54.537" v="1340"/>
          <ac:spMkLst>
            <pc:docMk/>
            <pc:sldMk cId="3574651384" sldId="260"/>
            <ac:spMk id="37" creationId="{D80211C8-2249-4E15-8C01-38D06DEF0C1A}"/>
          </ac:spMkLst>
        </pc:spChg>
        <pc:spChg chg="mod">
          <ac:chgData name="Max Humphreys" userId="5f80f3d2-0e47-4247-8392-0d9c1049ec1a" providerId="ADAL" clId="{91CF78DB-9E57-455B-916B-0A783525673D}" dt="2023-01-26T12:36:44.769" v="1210" actId="27636"/>
          <ac:spMkLst>
            <pc:docMk/>
            <pc:sldMk cId="3574651384" sldId="260"/>
            <ac:spMk id="38" creationId="{889D7D2C-9ACC-44B3-8D0A-81F30A26A6A2}"/>
          </ac:spMkLst>
        </pc:spChg>
        <pc:spChg chg="mod">
          <ac:chgData name="Max Humphreys" userId="5f80f3d2-0e47-4247-8392-0d9c1049ec1a" providerId="ADAL" clId="{91CF78DB-9E57-455B-916B-0A783525673D}" dt="2023-01-26T12:36:59.195" v="1225" actId="20577"/>
          <ac:spMkLst>
            <pc:docMk/>
            <pc:sldMk cId="3574651384" sldId="260"/>
            <ac:spMk id="39" creationId="{8F7D804E-45F2-4DFE-BFD8-685C6FA3B79B}"/>
          </ac:spMkLst>
        </pc:spChg>
        <pc:spChg chg="mod">
          <ac:chgData name="Max Humphreys" userId="5f80f3d2-0e47-4247-8392-0d9c1049ec1a" providerId="ADAL" clId="{91CF78DB-9E57-455B-916B-0A783525673D}" dt="2023-01-26T12:37:05.009" v="1231" actId="20577"/>
          <ac:spMkLst>
            <pc:docMk/>
            <pc:sldMk cId="3574651384" sldId="260"/>
            <ac:spMk id="40" creationId="{7EDFBB48-9E0E-4BA6-B8EE-20B988CC225A}"/>
          </ac:spMkLst>
        </pc:spChg>
        <pc:spChg chg="mod">
          <ac:chgData name="Max Humphreys" userId="5f80f3d2-0e47-4247-8392-0d9c1049ec1a" providerId="ADAL" clId="{91CF78DB-9E57-455B-916B-0A783525673D}" dt="2023-01-26T12:37:28.910" v="1233" actId="27636"/>
          <ac:spMkLst>
            <pc:docMk/>
            <pc:sldMk cId="3574651384" sldId="260"/>
            <ac:spMk id="41" creationId="{77C200EC-1395-4122-8F92-F81E5BFA0C1C}"/>
          </ac:spMkLst>
        </pc:spChg>
        <pc:spChg chg="mod">
          <ac:chgData name="Max Humphreys" userId="5f80f3d2-0e47-4247-8392-0d9c1049ec1a" providerId="ADAL" clId="{91CF78DB-9E57-455B-916B-0A783525673D}" dt="2023-01-26T12:37:38.830" v="1258" actId="20577"/>
          <ac:spMkLst>
            <pc:docMk/>
            <pc:sldMk cId="3574651384" sldId="260"/>
            <ac:spMk id="42" creationId="{87737DED-530B-4EFE-8C90-D309D22FF364}"/>
          </ac:spMkLst>
        </pc:spChg>
        <pc:spChg chg="mod">
          <ac:chgData name="Max Humphreys" userId="5f80f3d2-0e47-4247-8392-0d9c1049ec1a" providerId="ADAL" clId="{91CF78DB-9E57-455B-916B-0A783525673D}" dt="2023-01-26T12:38:03.805" v="1285" actId="27636"/>
          <ac:spMkLst>
            <pc:docMk/>
            <pc:sldMk cId="3574651384" sldId="260"/>
            <ac:spMk id="43" creationId="{7337BC1C-08EF-42A1-9283-FEF02D9EEBFD}"/>
          </ac:spMkLst>
        </pc:spChg>
        <pc:spChg chg="mod">
          <ac:chgData name="Max Humphreys" userId="5f80f3d2-0e47-4247-8392-0d9c1049ec1a" providerId="ADAL" clId="{91CF78DB-9E57-455B-916B-0A783525673D}" dt="2023-01-26T12:38:35.178" v="1323" actId="20577"/>
          <ac:spMkLst>
            <pc:docMk/>
            <pc:sldMk cId="3574651384" sldId="260"/>
            <ac:spMk id="44" creationId="{695E7961-4617-4318-A39A-E754545350A3}"/>
          </ac:spMkLst>
        </pc:spChg>
        <pc:spChg chg="mod">
          <ac:chgData name="Max Humphreys" userId="5f80f3d2-0e47-4247-8392-0d9c1049ec1a" providerId="ADAL" clId="{91CF78DB-9E57-455B-916B-0A783525673D}" dt="2023-01-26T12:38:28.121" v="1313" actId="27636"/>
          <ac:spMkLst>
            <pc:docMk/>
            <pc:sldMk cId="3574651384" sldId="260"/>
            <ac:spMk id="45" creationId="{100F8004-81D6-4C01-9C18-74D9AB4B67EF}"/>
          </ac:spMkLst>
        </pc:spChg>
        <pc:spChg chg="mod">
          <ac:chgData name="Max Humphreys" userId="5f80f3d2-0e47-4247-8392-0d9c1049ec1a" providerId="ADAL" clId="{91CF78DB-9E57-455B-916B-0A783525673D}" dt="2023-01-26T12:38:41.815" v="1339" actId="20577"/>
          <ac:spMkLst>
            <pc:docMk/>
            <pc:sldMk cId="3574651384" sldId="260"/>
            <ac:spMk id="46" creationId="{0E0DCDF9-2296-486A-8AEF-AC7050C7B3B3}"/>
          </ac:spMkLst>
        </pc:spChg>
      </pc:sldChg>
      <pc:sldChg chg="modSp mod">
        <pc:chgData name="Max Humphreys" userId="5f80f3d2-0e47-4247-8392-0d9c1049ec1a" providerId="ADAL" clId="{91CF78DB-9E57-455B-916B-0A783525673D}" dt="2023-01-26T12:36:15.882" v="1186"/>
        <pc:sldMkLst>
          <pc:docMk/>
          <pc:sldMk cId="427772114" sldId="261"/>
        </pc:sldMkLst>
        <pc:spChg chg="mod">
          <ac:chgData name="Max Humphreys" userId="5f80f3d2-0e47-4247-8392-0d9c1049ec1a" providerId="ADAL" clId="{91CF78DB-9E57-455B-916B-0A783525673D}" dt="2023-01-26T12:34:57.085" v="1154" actId="20577"/>
          <ac:spMkLst>
            <pc:docMk/>
            <pc:sldMk cId="427772114" sldId="261"/>
            <ac:spMk id="8" creationId="{5FC7C391-5CAE-4434-99AF-B57F01BD54AB}"/>
          </ac:spMkLst>
        </pc:spChg>
        <pc:spChg chg="mod">
          <ac:chgData name="Max Humphreys" userId="5f80f3d2-0e47-4247-8392-0d9c1049ec1a" providerId="ADAL" clId="{91CF78DB-9E57-455B-916B-0A783525673D}" dt="2023-01-26T12:35:51.988" v="1170" actId="20577"/>
          <ac:spMkLst>
            <pc:docMk/>
            <pc:sldMk cId="427772114" sldId="261"/>
            <ac:spMk id="9" creationId="{03DAE523-B5F9-413B-A60A-F8F062179780}"/>
          </ac:spMkLst>
        </pc:spChg>
        <pc:spChg chg="mod">
          <ac:chgData name="Max Humphreys" userId="5f80f3d2-0e47-4247-8392-0d9c1049ec1a" providerId="ADAL" clId="{91CF78DB-9E57-455B-916B-0A783525673D}" dt="2023-01-26T12:36:04.885" v="1185" actId="20577"/>
          <ac:spMkLst>
            <pc:docMk/>
            <pc:sldMk cId="427772114" sldId="261"/>
            <ac:spMk id="10" creationId="{1E2C8F9D-9B5F-43AB-A4CE-1D03B43030CE}"/>
          </ac:spMkLst>
        </pc:spChg>
        <pc:spChg chg="mod">
          <ac:chgData name="Max Humphreys" userId="5f80f3d2-0e47-4247-8392-0d9c1049ec1a" providerId="ADAL" clId="{91CF78DB-9E57-455B-916B-0A783525673D}" dt="2023-01-26T12:36:15.882" v="1186"/>
          <ac:spMkLst>
            <pc:docMk/>
            <pc:sldMk cId="427772114" sldId="261"/>
            <ac:spMk id="11" creationId="{E06E58AB-D671-4422-BD8C-88362EEF8644}"/>
          </ac:spMkLst>
        </pc:spChg>
      </pc:sldChg>
      <pc:sldChg chg="modSp mod">
        <pc:chgData name="Max Humphreys" userId="5f80f3d2-0e47-4247-8392-0d9c1049ec1a" providerId="ADAL" clId="{91CF78DB-9E57-455B-916B-0A783525673D}" dt="2023-01-26T12:47:40.078" v="1571" actId="20577"/>
        <pc:sldMkLst>
          <pc:docMk/>
          <pc:sldMk cId="589072776" sldId="277"/>
        </pc:sldMkLst>
        <pc:spChg chg="mod">
          <ac:chgData name="Max Humphreys" userId="5f80f3d2-0e47-4247-8392-0d9c1049ec1a" providerId="ADAL" clId="{91CF78DB-9E57-455B-916B-0A783525673D}" dt="2023-01-26T12:46:57.766" v="1562" actId="20577"/>
          <ac:spMkLst>
            <pc:docMk/>
            <pc:sldMk cId="589072776" sldId="277"/>
            <ac:spMk id="3" creationId="{AD347A6F-81D5-4C13-B71F-103555A3BB63}"/>
          </ac:spMkLst>
        </pc:spChg>
        <pc:spChg chg="mod">
          <ac:chgData name="Max Humphreys" userId="5f80f3d2-0e47-4247-8392-0d9c1049ec1a" providerId="ADAL" clId="{91CF78DB-9E57-455B-916B-0A783525673D}" dt="2023-01-26T12:47:27.973" v="1568" actId="20577"/>
          <ac:spMkLst>
            <pc:docMk/>
            <pc:sldMk cId="589072776" sldId="277"/>
            <ac:spMk id="4" creationId="{04A6E49B-CFB6-4CA2-9CDD-A1A6699987D1}"/>
          </ac:spMkLst>
        </pc:spChg>
        <pc:spChg chg="mod">
          <ac:chgData name="Max Humphreys" userId="5f80f3d2-0e47-4247-8392-0d9c1049ec1a" providerId="ADAL" clId="{91CF78DB-9E57-455B-916B-0A783525673D}" dt="2023-01-26T12:47:10.364" v="1565" actId="20577"/>
          <ac:spMkLst>
            <pc:docMk/>
            <pc:sldMk cId="589072776" sldId="277"/>
            <ac:spMk id="5" creationId="{6DA9BC3E-FBB2-415D-BB31-FBC4B0E83897}"/>
          </ac:spMkLst>
        </pc:spChg>
        <pc:spChg chg="mod">
          <ac:chgData name="Max Humphreys" userId="5f80f3d2-0e47-4247-8392-0d9c1049ec1a" providerId="ADAL" clId="{91CF78DB-9E57-455B-916B-0A783525673D}" dt="2023-01-26T12:47:40.078" v="1571" actId="20577"/>
          <ac:spMkLst>
            <pc:docMk/>
            <pc:sldMk cId="589072776" sldId="277"/>
            <ac:spMk id="6" creationId="{83C44AEE-AEEA-4C41-84B6-1266CC737195}"/>
          </ac:spMkLst>
        </pc:spChg>
      </pc:sldChg>
      <pc:sldChg chg="del">
        <pc:chgData name="Max Humphreys" userId="5f80f3d2-0e47-4247-8392-0d9c1049ec1a" providerId="ADAL" clId="{91CF78DB-9E57-455B-916B-0A783525673D}" dt="2023-01-26T12:50:10.251" v="1573" actId="2696"/>
        <pc:sldMkLst>
          <pc:docMk/>
          <pc:sldMk cId="575485263" sldId="279"/>
        </pc:sldMkLst>
      </pc:sldChg>
      <pc:sldChg chg="addSp modSp">
        <pc:chgData name="Max Humphreys" userId="5f80f3d2-0e47-4247-8392-0d9c1049ec1a" providerId="ADAL" clId="{91CF78DB-9E57-455B-916B-0A783525673D}" dt="2023-01-26T12:51:24.453" v="1592" actId="1076"/>
        <pc:sldMkLst>
          <pc:docMk/>
          <pc:sldMk cId="2017824642" sldId="280"/>
        </pc:sldMkLst>
        <pc:picChg chg="add mod">
          <ac:chgData name="Max Humphreys" userId="5f80f3d2-0e47-4247-8392-0d9c1049ec1a" providerId="ADAL" clId="{91CF78DB-9E57-455B-916B-0A783525673D}" dt="2023-01-26T12:50:26.986" v="1574"/>
          <ac:picMkLst>
            <pc:docMk/>
            <pc:sldMk cId="2017824642" sldId="280"/>
            <ac:picMk id="50" creationId="{21FEF17E-48A8-4FD9-B58B-DF82F7789992}"/>
          </ac:picMkLst>
        </pc:picChg>
        <pc:picChg chg="add mod">
          <ac:chgData name="Max Humphreys" userId="5f80f3d2-0e47-4247-8392-0d9c1049ec1a" providerId="ADAL" clId="{91CF78DB-9E57-455B-916B-0A783525673D}" dt="2023-01-26T12:50:37.369" v="1577" actId="1076"/>
          <ac:picMkLst>
            <pc:docMk/>
            <pc:sldMk cId="2017824642" sldId="280"/>
            <ac:picMk id="51" creationId="{3DCBDBCD-E5AA-42B7-A673-9188E810C5D9}"/>
          </ac:picMkLst>
        </pc:picChg>
        <pc:picChg chg="add mod">
          <ac:chgData name="Max Humphreys" userId="5f80f3d2-0e47-4247-8392-0d9c1049ec1a" providerId="ADAL" clId="{91CF78DB-9E57-455B-916B-0A783525673D}" dt="2023-01-26T12:50:49.131" v="1581" actId="1076"/>
          <ac:picMkLst>
            <pc:docMk/>
            <pc:sldMk cId="2017824642" sldId="280"/>
            <ac:picMk id="52" creationId="{6829E59F-07E4-4B88-809C-DB4BCBEAF223}"/>
          </ac:picMkLst>
        </pc:picChg>
        <pc:picChg chg="add mod">
          <ac:chgData name="Max Humphreys" userId="5f80f3d2-0e47-4247-8392-0d9c1049ec1a" providerId="ADAL" clId="{91CF78DB-9E57-455B-916B-0A783525673D}" dt="2023-01-26T12:50:53.092" v="1582" actId="1076"/>
          <ac:picMkLst>
            <pc:docMk/>
            <pc:sldMk cId="2017824642" sldId="280"/>
            <ac:picMk id="53" creationId="{46525E6B-1CEA-4F71-ABE7-21F25504ED88}"/>
          </ac:picMkLst>
        </pc:picChg>
        <pc:picChg chg="add mod">
          <ac:chgData name="Max Humphreys" userId="5f80f3d2-0e47-4247-8392-0d9c1049ec1a" providerId="ADAL" clId="{91CF78DB-9E57-455B-916B-0A783525673D}" dt="2023-01-26T12:51:04.778" v="1584" actId="1076"/>
          <ac:picMkLst>
            <pc:docMk/>
            <pc:sldMk cId="2017824642" sldId="280"/>
            <ac:picMk id="54" creationId="{383281C5-75B3-4B74-9FC4-CE9D13D5B84D}"/>
          </ac:picMkLst>
        </pc:picChg>
        <pc:picChg chg="add mod">
          <ac:chgData name="Max Humphreys" userId="5f80f3d2-0e47-4247-8392-0d9c1049ec1a" providerId="ADAL" clId="{91CF78DB-9E57-455B-916B-0A783525673D}" dt="2023-01-26T12:51:08.753" v="1586" actId="1076"/>
          <ac:picMkLst>
            <pc:docMk/>
            <pc:sldMk cId="2017824642" sldId="280"/>
            <ac:picMk id="55" creationId="{588B2958-FEEB-4056-85FA-D8B9D8642F47}"/>
          </ac:picMkLst>
        </pc:picChg>
        <pc:picChg chg="add mod">
          <ac:chgData name="Max Humphreys" userId="5f80f3d2-0e47-4247-8392-0d9c1049ec1a" providerId="ADAL" clId="{91CF78DB-9E57-455B-916B-0A783525673D}" dt="2023-01-26T12:51:15.894" v="1588" actId="1076"/>
          <ac:picMkLst>
            <pc:docMk/>
            <pc:sldMk cId="2017824642" sldId="280"/>
            <ac:picMk id="56" creationId="{C2D276D9-E6FC-433A-AC23-A4FBC0EB743E}"/>
          </ac:picMkLst>
        </pc:picChg>
        <pc:picChg chg="add mod">
          <ac:chgData name="Max Humphreys" userId="5f80f3d2-0e47-4247-8392-0d9c1049ec1a" providerId="ADAL" clId="{91CF78DB-9E57-455B-916B-0A783525673D}" dt="2023-01-26T12:51:19.868" v="1590" actId="1076"/>
          <ac:picMkLst>
            <pc:docMk/>
            <pc:sldMk cId="2017824642" sldId="280"/>
            <ac:picMk id="57" creationId="{F3C621F6-7F01-4AE3-A7D9-73E7FF361085}"/>
          </ac:picMkLst>
        </pc:picChg>
        <pc:picChg chg="add mod">
          <ac:chgData name="Max Humphreys" userId="5f80f3d2-0e47-4247-8392-0d9c1049ec1a" providerId="ADAL" clId="{91CF78DB-9E57-455B-916B-0A783525673D}" dt="2023-01-26T12:51:24.453" v="1592" actId="1076"/>
          <ac:picMkLst>
            <pc:docMk/>
            <pc:sldMk cId="2017824642" sldId="280"/>
            <ac:picMk id="58" creationId="{23F400D5-7EC7-46A8-AE94-2FF5E900D81D}"/>
          </ac:picMkLst>
        </pc:picChg>
      </pc:sldChg>
      <pc:sldChg chg="modSp mod">
        <pc:chgData name="Max Humphreys" userId="5f80f3d2-0e47-4247-8392-0d9c1049ec1a" providerId="ADAL" clId="{91CF78DB-9E57-455B-916B-0A783525673D}" dt="2023-01-26T12:40:02.278" v="1381"/>
        <pc:sldMkLst>
          <pc:docMk/>
          <pc:sldMk cId="2409039537" sldId="281"/>
        </pc:sldMkLst>
        <pc:spChg chg="mod">
          <ac:chgData name="Max Humphreys" userId="5f80f3d2-0e47-4247-8392-0d9c1049ec1a" providerId="ADAL" clId="{91CF78DB-9E57-455B-916B-0A783525673D}" dt="2023-01-26T12:39:37.804" v="1363"/>
          <ac:spMkLst>
            <pc:docMk/>
            <pc:sldMk cId="2409039537" sldId="281"/>
            <ac:spMk id="3" creationId="{0C8C1CB8-BDBE-42EA-AAFA-E86809845F2F}"/>
          </ac:spMkLst>
        </pc:spChg>
        <pc:spChg chg="mod">
          <ac:chgData name="Max Humphreys" userId="5f80f3d2-0e47-4247-8392-0d9c1049ec1a" providerId="ADAL" clId="{91CF78DB-9E57-455B-916B-0A783525673D}" dt="2023-01-26T12:39:50.407" v="1380" actId="20577"/>
          <ac:spMkLst>
            <pc:docMk/>
            <pc:sldMk cId="2409039537" sldId="281"/>
            <ac:spMk id="4" creationId="{F57C6292-2520-4527-A4D7-5E8B65A65858}"/>
          </ac:spMkLst>
        </pc:spChg>
        <pc:spChg chg="mod">
          <ac:chgData name="Max Humphreys" userId="5f80f3d2-0e47-4247-8392-0d9c1049ec1a" providerId="ADAL" clId="{91CF78DB-9E57-455B-916B-0A783525673D}" dt="2023-01-26T12:40:02.278" v="1381"/>
          <ac:spMkLst>
            <pc:docMk/>
            <pc:sldMk cId="2409039537" sldId="281"/>
            <ac:spMk id="5" creationId="{05CB7280-6D23-436E-8BCD-5B917F442A2E}"/>
          </ac:spMkLst>
        </pc:spChg>
      </pc:sldChg>
      <pc:sldChg chg="modSp mod">
        <pc:chgData name="Max Humphreys" userId="5f80f3d2-0e47-4247-8392-0d9c1049ec1a" providerId="ADAL" clId="{91CF78DB-9E57-455B-916B-0A783525673D}" dt="2023-01-26T12:54:38.391" v="1780" actId="113"/>
        <pc:sldMkLst>
          <pc:docMk/>
          <pc:sldMk cId="4195477460" sldId="289"/>
        </pc:sldMkLst>
        <pc:graphicFrameChg chg="mod modGraphic">
          <ac:chgData name="Max Humphreys" userId="5f80f3d2-0e47-4247-8392-0d9c1049ec1a" providerId="ADAL" clId="{91CF78DB-9E57-455B-916B-0A783525673D}" dt="2023-01-26T12:54:38.391" v="1780" actId="113"/>
          <ac:graphicFrameMkLst>
            <pc:docMk/>
            <pc:sldMk cId="4195477460" sldId="289"/>
            <ac:graphicFrameMk id="3" creationId="{6B294B23-AC7D-4F1C-8D8A-59F2F42D8869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47:27.185" v="3161" actId="20577"/>
        <pc:sldMkLst>
          <pc:docMk/>
          <pc:sldMk cId="1922610123" sldId="290"/>
        </pc:sldMkLst>
        <pc:graphicFrameChg chg="mod modGraphic">
          <ac:chgData name="Max Humphreys" userId="5f80f3d2-0e47-4247-8392-0d9c1049ec1a" providerId="ADAL" clId="{91CF78DB-9E57-455B-916B-0A783525673D}" dt="2023-01-26T13:47:27.185" v="3161" actId="20577"/>
          <ac:graphicFrameMkLst>
            <pc:docMk/>
            <pc:sldMk cId="1922610123" sldId="290"/>
            <ac:graphicFrameMk id="6" creationId="{E0D46A77-B249-47E4-AE94-749CA61E171D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05:39.147" v="2057" actId="20577"/>
        <pc:sldMkLst>
          <pc:docMk/>
          <pc:sldMk cId="1239732437" sldId="294"/>
        </pc:sldMkLst>
        <pc:graphicFrameChg chg="modGraphic">
          <ac:chgData name="Max Humphreys" userId="5f80f3d2-0e47-4247-8392-0d9c1049ec1a" providerId="ADAL" clId="{91CF78DB-9E57-455B-916B-0A783525673D}" dt="2023-01-26T13:05:39.147" v="2057" actId="20577"/>
          <ac:graphicFrameMkLst>
            <pc:docMk/>
            <pc:sldMk cId="1239732437" sldId="294"/>
            <ac:graphicFrameMk id="3" creationId="{EE209744-3D38-442F-A159-58851FA8D16E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08:13.150" v="2190" actId="20577"/>
        <pc:sldMkLst>
          <pc:docMk/>
          <pc:sldMk cId="3186809328" sldId="296"/>
        </pc:sldMkLst>
        <pc:graphicFrameChg chg="modGraphic">
          <ac:chgData name="Max Humphreys" userId="5f80f3d2-0e47-4247-8392-0d9c1049ec1a" providerId="ADAL" clId="{91CF78DB-9E57-455B-916B-0A783525673D}" dt="2023-01-26T13:08:13.150" v="2190" actId="20577"/>
          <ac:graphicFrameMkLst>
            <pc:docMk/>
            <pc:sldMk cId="3186809328" sldId="296"/>
            <ac:graphicFrameMk id="4" creationId="{2799BA8B-7B80-4E2A-BE3C-53F5CC2AB3C7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11:03.667" v="2216" actId="113"/>
        <pc:sldMkLst>
          <pc:docMk/>
          <pc:sldMk cId="2066236518" sldId="297"/>
        </pc:sldMkLst>
        <pc:graphicFrameChg chg="mod modGraphic">
          <ac:chgData name="Max Humphreys" userId="5f80f3d2-0e47-4247-8392-0d9c1049ec1a" providerId="ADAL" clId="{91CF78DB-9E57-455B-916B-0A783525673D}" dt="2023-01-26T13:11:03.667" v="2216" actId="113"/>
          <ac:graphicFrameMkLst>
            <pc:docMk/>
            <pc:sldMk cId="2066236518" sldId="297"/>
            <ac:graphicFrameMk id="7" creationId="{0A8ADE31-268F-488B-BF37-2496CA14C20C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29:47.696" v="2798" actId="20577"/>
        <pc:sldMkLst>
          <pc:docMk/>
          <pc:sldMk cId="1677980959" sldId="312"/>
        </pc:sldMkLst>
        <pc:graphicFrameChg chg="mod modGraphic">
          <ac:chgData name="Max Humphreys" userId="5f80f3d2-0e47-4247-8392-0d9c1049ec1a" providerId="ADAL" clId="{91CF78DB-9E57-455B-916B-0A783525673D}" dt="2023-01-26T13:15:25.348" v="2247" actId="207"/>
          <ac:graphicFrameMkLst>
            <pc:docMk/>
            <pc:sldMk cId="1677980959" sldId="312"/>
            <ac:graphicFrameMk id="3" creationId="{630721DE-1C34-4B67-B114-9A80284C6422}"/>
          </ac:graphicFrameMkLst>
        </pc:graphicFrameChg>
        <pc:graphicFrameChg chg="mod modGraphic">
          <ac:chgData name="Max Humphreys" userId="5f80f3d2-0e47-4247-8392-0d9c1049ec1a" providerId="ADAL" clId="{91CF78DB-9E57-455B-916B-0A783525673D}" dt="2023-01-26T13:29:47.696" v="2798" actId="20577"/>
          <ac:graphicFrameMkLst>
            <pc:docMk/>
            <pc:sldMk cId="1677980959" sldId="312"/>
            <ac:graphicFrameMk id="4" creationId="{86126DC7-9D59-4380-B2A7-3EA72B084BA0}"/>
          </ac:graphicFrameMkLst>
        </pc:graphicFrameChg>
        <pc:graphicFrameChg chg="modGraphic">
          <ac:chgData name="Max Humphreys" userId="5f80f3d2-0e47-4247-8392-0d9c1049ec1a" providerId="ADAL" clId="{91CF78DB-9E57-455B-916B-0A783525673D}" dt="2023-01-26T13:21:21.881" v="2472" actId="20577"/>
          <ac:graphicFrameMkLst>
            <pc:docMk/>
            <pc:sldMk cId="1677980959" sldId="312"/>
            <ac:graphicFrameMk id="5" creationId="{9227B7CA-10D3-4F87-A6C2-70A84FB36D67}"/>
          </ac:graphicFrameMkLst>
        </pc:graphicFrameChg>
        <pc:graphicFrameChg chg="modGraphic">
          <ac:chgData name="Max Humphreys" userId="5f80f3d2-0e47-4247-8392-0d9c1049ec1a" providerId="ADAL" clId="{91CF78DB-9E57-455B-916B-0A783525673D}" dt="2023-01-26T13:20:39.533" v="2446" actId="404"/>
          <ac:graphicFrameMkLst>
            <pc:docMk/>
            <pc:sldMk cId="1677980959" sldId="312"/>
            <ac:graphicFrameMk id="6" creationId="{9E0D7D6F-971A-4D2F-ABFE-BD04B0A5EA2A}"/>
          </ac:graphicFrameMkLst>
        </pc:graphicFrameChg>
        <pc:graphicFrameChg chg="mod modGraphic">
          <ac:chgData name="Max Humphreys" userId="5f80f3d2-0e47-4247-8392-0d9c1049ec1a" providerId="ADAL" clId="{91CF78DB-9E57-455B-916B-0A783525673D}" dt="2023-01-26T13:29:09.544" v="2791" actId="20577"/>
          <ac:graphicFrameMkLst>
            <pc:docMk/>
            <pc:sldMk cId="1677980959" sldId="312"/>
            <ac:graphicFrameMk id="7" creationId="{37BDEB9D-E464-4ABC-A6D8-91F0C4377E91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42:27.432" v="3105" actId="113"/>
        <pc:sldMkLst>
          <pc:docMk/>
          <pc:sldMk cId="4010028486" sldId="314"/>
        </pc:sldMkLst>
        <pc:graphicFrameChg chg="mod modGraphic">
          <ac:chgData name="Max Humphreys" userId="5f80f3d2-0e47-4247-8392-0d9c1049ec1a" providerId="ADAL" clId="{91CF78DB-9E57-455B-916B-0A783525673D}" dt="2023-01-26T13:42:27.432" v="3105" actId="113"/>
          <ac:graphicFrameMkLst>
            <pc:docMk/>
            <pc:sldMk cId="4010028486" sldId="314"/>
            <ac:graphicFrameMk id="5" creationId="{9984B95C-8DAE-4729-AC8C-1B50664AA17B}"/>
          </ac:graphicFrameMkLst>
        </pc:graphicFrameChg>
      </pc:sldChg>
      <pc:sldChg chg="modSp add">
        <pc:chgData name="Max Humphreys" userId="5f80f3d2-0e47-4247-8392-0d9c1049ec1a" providerId="ADAL" clId="{91CF78DB-9E57-455B-916B-0A783525673D}" dt="2023-01-26T13:47:04.776" v="3136" actId="1076"/>
        <pc:sldMkLst>
          <pc:docMk/>
          <pc:sldMk cId="2160735965" sldId="384"/>
        </pc:sldMkLst>
        <pc:picChg chg="mod">
          <ac:chgData name="Max Humphreys" userId="5f80f3d2-0e47-4247-8392-0d9c1049ec1a" providerId="ADAL" clId="{91CF78DB-9E57-455B-916B-0A783525673D}" dt="2023-01-26T13:47:04.776" v="3136" actId="1076"/>
          <ac:picMkLst>
            <pc:docMk/>
            <pc:sldMk cId="2160735965" sldId="384"/>
            <ac:picMk id="34" creationId="{DDA96F04-9A01-4018-9901-3C7973573044}"/>
          </ac:picMkLst>
        </pc:picChg>
      </pc:sldChg>
      <pc:sldChg chg="addSp modSp mod">
        <pc:chgData name="Max Humphreys" userId="5f80f3d2-0e47-4247-8392-0d9c1049ec1a" providerId="ADAL" clId="{91CF78DB-9E57-455B-916B-0A783525673D}" dt="2023-01-26T12:46:40.885" v="1559" actId="20577"/>
        <pc:sldMkLst>
          <pc:docMk/>
          <pc:sldMk cId="835557125" sldId="391"/>
        </pc:sldMkLst>
        <pc:spChg chg="mod">
          <ac:chgData name="Max Humphreys" userId="5f80f3d2-0e47-4247-8392-0d9c1049ec1a" providerId="ADAL" clId="{91CF78DB-9E57-455B-916B-0A783525673D}" dt="2023-01-26T12:42:21.701" v="1434" actId="20577"/>
          <ac:spMkLst>
            <pc:docMk/>
            <pc:sldMk cId="835557125" sldId="391"/>
            <ac:spMk id="38" creationId="{AA51A2CB-D9E0-5C1E-5803-8AEB1CB16FFB}"/>
          </ac:spMkLst>
        </pc:spChg>
        <pc:spChg chg="mod">
          <ac:chgData name="Max Humphreys" userId="5f80f3d2-0e47-4247-8392-0d9c1049ec1a" providerId="ADAL" clId="{91CF78DB-9E57-455B-916B-0A783525673D}" dt="2023-01-26T12:46:40.885" v="1559" actId="20577"/>
          <ac:spMkLst>
            <pc:docMk/>
            <pc:sldMk cId="835557125" sldId="391"/>
            <ac:spMk id="40" creationId="{FBDFD75F-4332-A76E-2686-2C6C0FA0F0B9}"/>
          </ac:spMkLst>
        </pc:spChg>
        <pc:spChg chg="mod">
          <ac:chgData name="Max Humphreys" userId="5f80f3d2-0e47-4247-8392-0d9c1049ec1a" providerId="ADAL" clId="{91CF78DB-9E57-455B-916B-0A783525673D}" dt="2023-01-26T12:42:29.076" v="1448" actId="20577"/>
          <ac:spMkLst>
            <pc:docMk/>
            <pc:sldMk cId="835557125" sldId="391"/>
            <ac:spMk id="42" creationId="{DB886D5D-4347-88F3-E69D-9958BD929C05}"/>
          </ac:spMkLst>
        </pc:spChg>
        <pc:spChg chg="mod">
          <ac:chgData name="Max Humphreys" userId="5f80f3d2-0e47-4247-8392-0d9c1049ec1a" providerId="ADAL" clId="{91CF78DB-9E57-455B-916B-0A783525673D}" dt="2023-01-26T12:45:37.380" v="1526" actId="20577"/>
          <ac:spMkLst>
            <pc:docMk/>
            <pc:sldMk cId="835557125" sldId="391"/>
            <ac:spMk id="45" creationId="{92A8079B-931B-CA87-A583-D6CE56922AE6}"/>
          </ac:spMkLst>
        </pc:spChg>
        <pc:spChg chg="mod">
          <ac:chgData name="Max Humphreys" userId="5f80f3d2-0e47-4247-8392-0d9c1049ec1a" providerId="ADAL" clId="{91CF78DB-9E57-455B-916B-0A783525673D}" dt="2023-01-26T12:45:31.408" v="1513" actId="20577"/>
          <ac:spMkLst>
            <pc:docMk/>
            <pc:sldMk cId="835557125" sldId="391"/>
            <ac:spMk id="49" creationId="{30472EBA-7BBC-1B77-011B-6C1854CB5BE2}"/>
          </ac:spMkLst>
        </pc:spChg>
        <pc:grpChg chg="mod">
          <ac:chgData name="Max Humphreys" userId="5f80f3d2-0e47-4247-8392-0d9c1049ec1a" providerId="ADAL" clId="{91CF78DB-9E57-455B-916B-0A783525673D}" dt="2023-01-26T12:40:46.769" v="1383" actId="1076"/>
          <ac:grpSpMkLst>
            <pc:docMk/>
            <pc:sldMk cId="835557125" sldId="391"/>
            <ac:grpSpMk id="53" creationId="{B6681C67-372C-C35F-337F-10951708BE36}"/>
          </ac:grpSpMkLst>
        </pc:grpChg>
        <pc:grpChg chg="mod ord">
          <ac:chgData name="Max Humphreys" userId="5f80f3d2-0e47-4247-8392-0d9c1049ec1a" providerId="ADAL" clId="{91CF78DB-9E57-455B-916B-0A783525673D}" dt="2023-01-26T12:46:12.339" v="1535" actId="1076"/>
          <ac:grpSpMkLst>
            <pc:docMk/>
            <pc:sldMk cId="835557125" sldId="391"/>
            <ac:grpSpMk id="54" creationId="{337B5E56-1AF2-5C7C-078A-36D3B5D8ABBE}"/>
          </ac:grpSpMkLst>
        </pc:grpChg>
        <pc:grpChg chg="mod">
          <ac:chgData name="Max Humphreys" userId="5f80f3d2-0e47-4247-8392-0d9c1049ec1a" providerId="ADAL" clId="{91CF78DB-9E57-455B-916B-0A783525673D}" dt="2023-01-26T12:40:42.498" v="1382" actId="1076"/>
          <ac:grpSpMkLst>
            <pc:docMk/>
            <pc:sldMk cId="835557125" sldId="391"/>
            <ac:grpSpMk id="57" creationId="{AD3EFBAA-4147-2DDA-1E79-4A9C00F7195F}"/>
          </ac:grpSpMkLst>
        </pc:grpChg>
        <pc:cxnChg chg="add mod">
          <ac:chgData name="Max Humphreys" userId="5f80f3d2-0e47-4247-8392-0d9c1049ec1a" providerId="ADAL" clId="{91CF78DB-9E57-455B-916B-0A783525673D}" dt="2023-01-26T12:46:18.764" v="1537" actId="14100"/>
          <ac:cxnSpMkLst>
            <pc:docMk/>
            <pc:sldMk cId="835557125" sldId="391"/>
            <ac:cxnSpMk id="4" creationId="{0B394061-8AE2-464D-B207-6DE0FB26D5D2}"/>
          </ac:cxnSpMkLst>
        </pc:cxnChg>
        <pc:cxnChg chg="add mod">
          <ac:chgData name="Max Humphreys" userId="5f80f3d2-0e47-4247-8392-0d9c1049ec1a" providerId="ADAL" clId="{91CF78DB-9E57-455B-916B-0A783525673D}" dt="2023-01-26T12:46:14.494" v="1536" actId="14100"/>
          <ac:cxnSpMkLst>
            <pc:docMk/>
            <pc:sldMk cId="835557125" sldId="391"/>
            <ac:cxnSpMk id="58" creationId="{5DF91B5E-9C65-4C41-ADB8-BE8D9A250852}"/>
          </ac:cxnSpMkLst>
        </pc:cxnChg>
        <pc:cxnChg chg="add mod">
          <ac:chgData name="Max Humphreys" userId="5f80f3d2-0e47-4247-8392-0d9c1049ec1a" providerId="ADAL" clId="{91CF78DB-9E57-455B-916B-0A783525673D}" dt="2023-01-26T12:46:02.629" v="1532" actId="14100"/>
          <ac:cxnSpMkLst>
            <pc:docMk/>
            <pc:sldMk cId="835557125" sldId="391"/>
            <ac:cxnSpMk id="60" creationId="{35CE58E8-D579-4167-9511-8A48356D5B3D}"/>
          </ac:cxnSpMkLst>
        </pc:cxnChg>
      </pc:sldChg>
      <pc:sldChg chg="modSp mod">
        <pc:chgData name="Max Humphreys" userId="5f80f3d2-0e47-4247-8392-0d9c1049ec1a" providerId="ADAL" clId="{91CF78DB-9E57-455B-916B-0A783525673D}" dt="2023-01-27T09:14:48.397" v="3162" actId="313"/>
        <pc:sldMkLst>
          <pc:docMk/>
          <pc:sldMk cId="1839494986" sldId="393"/>
        </pc:sldMkLst>
        <pc:graphicFrameChg chg="mod modGraphic">
          <ac:chgData name="Max Humphreys" userId="5f80f3d2-0e47-4247-8392-0d9c1049ec1a" providerId="ADAL" clId="{91CF78DB-9E57-455B-916B-0A783525673D}" dt="2023-01-27T09:14:48.397" v="3162" actId="313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2:34:29.612" v="1136" actId="20577"/>
        <pc:sldMkLst>
          <pc:docMk/>
          <pc:sldMk cId="36322309" sldId="394"/>
        </pc:sldMkLst>
        <pc:graphicFrameChg chg="mod modGraphic">
          <ac:chgData name="Max Humphreys" userId="5f80f3d2-0e47-4247-8392-0d9c1049ec1a" providerId="ADAL" clId="{91CF78DB-9E57-455B-916B-0A783525673D}" dt="2023-01-26T12:34:29.612" v="1136" actId="20577"/>
          <ac:graphicFrameMkLst>
            <pc:docMk/>
            <pc:sldMk cId="36322309" sldId="394"/>
            <ac:graphicFrameMk id="2" creationId="{BB0662ED-A74E-FF93-3BA4-8F9D626F3CC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2023 - 2024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Hampshire FA FC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26236" y="5343780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08985" y="5296517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394061-8AE2-464D-B207-6DE0FB26D5D2}"/>
              </a:ext>
            </a:extLst>
          </p:cNvPr>
          <p:cNvCxnSpPr>
            <a:cxnSpLocks/>
          </p:cNvCxnSpPr>
          <p:nvPr/>
        </p:nvCxnSpPr>
        <p:spPr>
          <a:xfrm flipV="1">
            <a:off x="2732775" y="4740984"/>
            <a:ext cx="1028724" cy="542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F91B5E-9C65-4C41-ADB8-BE8D9A250852}"/>
              </a:ext>
            </a:extLst>
          </p:cNvPr>
          <p:cNvCxnSpPr>
            <a:cxnSpLocks/>
          </p:cNvCxnSpPr>
          <p:nvPr/>
        </p:nvCxnSpPr>
        <p:spPr>
          <a:xfrm>
            <a:off x="6004194" y="4790889"/>
            <a:ext cx="894337" cy="552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CE58E8-D579-4167-9511-8A48356D5B3D}"/>
              </a:ext>
            </a:extLst>
          </p:cNvPr>
          <p:cNvCxnSpPr>
            <a:cxnSpLocks/>
          </p:cNvCxnSpPr>
          <p:nvPr/>
        </p:nvCxnSpPr>
        <p:spPr>
          <a:xfrm>
            <a:off x="4871746" y="3781403"/>
            <a:ext cx="22201" cy="11611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39866" y="4198652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Large workforce </a:t>
            </a:r>
          </a:p>
          <a:p>
            <a:r>
              <a:rPr lang="en-GB" dirty="0"/>
              <a:t>Access to important data </a:t>
            </a:r>
          </a:p>
          <a:p>
            <a:r>
              <a:rPr lang="en-GB" dirty="0"/>
              <a:t>Large participation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Growth of social media </a:t>
            </a:r>
          </a:p>
          <a:p>
            <a:r>
              <a:rPr lang="en-GB" dirty="0"/>
              <a:t>Opportunity to start Wildcats, Squad &amp; Just Play </a:t>
            </a:r>
          </a:p>
          <a:p>
            <a:r>
              <a:rPr lang="en-GB" dirty="0"/>
              <a:t>Begin a youth side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Funding</a:t>
            </a:r>
          </a:p>
          <a:p>
            <a:r>
              <a:rPr lang="en-GB" dirty="0"/>
              <a:t>Facilities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Lack of facilities </a:t>
            </a:r>
          </a:p>
          <a:p>
            <a:r>
              <a:rPr lang="en-GB" dirty="0"/>
              <a:t>Financial Risk </a:t>
            </a:r>
          </a:p>
          <a:p>
            <a:r>
              <a:rPr lang="en-GB" dirty="0"/>
              <a:t>Losing volunteers</a:t>
            </a:r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A3ED41-3EAE-40E7-A8E6-80A3814259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EF9DBB7-C183-4984-8AAE-1FC7A5B287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233766-7D99-4053-898B-E26836813D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F13957-1F2D-4F22-8384-83946B87E9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4A33ED-20C5-4911-BD86-C9C71B1E83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2A0E5E-9430-45B1-BDDC-AD3D415678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A4E088-5DC0-4E8F-9A2F-4019B4640F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226754-26C1-4D11-8CB8-44DA3DFA56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B9469D-3883-4444-8AE4-00EED59EA9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Treasurer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46A1CC-223D-46E2-AA5C-44F65AAEC0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87678" y="1824831"/>
            <a:ext cx="2050860" cy="360238"/>
          </a:xfrm>
        </p:spPr>
        <p:txBody>
          <a:bodyPr>
            <a:normAutofit/>
          </a:bodyPr>
          <a:lstStyle/>
          <a:p>
            <a:r>
              <a:rPr lang="en-GB" dirty="0"/>
              <a:t>Club Development Officer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13987BE-972D-467D-9BAC-7F7B1A7DA0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Team Manager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72F0738-FE37-4EB7-BB50-12AAE0B533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9E000D-A1CC-43B7-A1FE-17B42C012B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74530" y="4530194"/>
            <a:ext cx="2156938" cy="942975"/>
          </a:xfrm>
        </p:spPr>
        <p:txBody>
          <a:bodyPr>
            <a:normAutofit/>
          </a:bodyPr>
          <a:lstStyle/>
          <a:p>
            <a:r>
              <a:rPr lang="en-GB" dirty="0"/>
              <a:t>Sponsorship Manager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9B255B-7B6A-4592-87F1-7835D28D1B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A14AC7-386C-4831-9241-B7AF66E72F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Overall oversight, chairs board meeting, chief club representative, bank payment authorisation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9F8E21B-246C-466E-9E5A-6C5E0FE68E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Responsible for bank accounts, budgeting, debt collection, preparation of annual accounts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C42238-1B9C-458E-934A-5CE31C3D4F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/>
              <a:t>Responsible for growing and developing the clubs through FA Programmes, initiatives, funding and sponsorship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4D9F6D-43CE-4376-AEAF-E4A14F24DB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dirty="0"/>
              <a:t>Club contact, arranges fixtures, head of administrative tasks, Pitch Organisation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FDABBE8-0022-4B63-900B-203C4D235E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Squad Selection, Team Selection, Football direction, Footballing Strategy, Runs training, Match -day discipline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E9300E-4675-4F96-B5AF-C4ABCAFE1F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301798A-29D3-484B-B1D7-EF0B88D6AD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76254" y="4918805"/>
            <a:ext cx="2232392" cy="1514790"/>
          </a:xfrm>
        </p:spPr>
        <p:txBody>
          <a:bodyPr/>
          <a:lstStyle/>
          <a:p>
            <a:r>
              <a:rPr lang="en-GB" dirty="0"/>
              <a:t>To promote a safeguarding children policy, anti -bullying policy and equality policy, responsible for recruitment processes including the taking up of references and submitting FA DBS checks (getting the right people into the game).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90FB3F1-F815-4AB4-B372-BB6D8607151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Responsible for Sponsorship procurement, Kit design/production, Social Media, Brand development, Match Videos, Coordinate PR with Secretary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CDE3847-6481-4140-8BBC-010A907EBBE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D463864-5BBD-4ACE-BF95-5AC43D898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6" name="Picture 2" descr="Image result for hampshire fa logo">
            <a:extLst>
              <a:ext uri="{FF2B5EF4-FFF2-40B4-BE49-F238E27FC236}">
                <a16:creationId xmlns:a16="http://schemas.microsoft.com/office/drawing/2014/main" id="{ADD208F9-17A0-4530-A78C-CECBD4EC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Image result for hampshire fa logo">
            <a:extLst>
              <a:ext uri="{FF2B5EF4-FFF2-40B4-BE49-F238E27FC236}">
                <a16:creationId xmlns:a16="http://schemas.microsoft.com/office/drawing/2014/main" id="{1158131A-0A5E-4413-BB68-04BA7F33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3" y="3701977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Image result for hampshire fa logo">
            <a:extLst>
              <a:ext uri="{FF2B5EF4-FFF2-40B4-BE49-F238E27FC236}">
                <a16:creationId xmlns:a16="http://schemas.microsoft.com/office/drawing/2014/main" id="{C06BCE16-1EAA-4B63-B417-8F894B20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2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Image result for hampshire fa logo">
            <a:extLst>
              <a:ext uri="{FF2B5EF4-FFF2-40B4-BE49-F238E27FC236}">
                <a16:creationId xmlns:a16="http://schemas.microsoft.com/office/drawing/2014/main" id="{7913250B-5256-4A80-8F8E-B5FD71DE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2231825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Image result for hampshire fa logo">
            <a:extLst>
              <a:ext uri="{FF2B5EF4-FFF2-40B4-BE49-F238E27FC236}">
                <a16:creationId xmlns:a16="http://schemas.microsoft.com/office/drawing/2014/main" id="{DDA96F04-9A01-4018-9901-3C797357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3720119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Image result for hampshire fa logo">
            <a:extLst>
              <a:ext uri="{FF2B5EF4-FFF2-40B4-BE49-F238E27FC236}">
                <a16:creationId xmlns:a16="http://schemas.microsoft.com/office/drawing/2014/main" id="{C05EB88B-5928-47AE-B2A6-92EADEC4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Image result for hampshire fa logo">
            <a:extLst>
              <a:ext uri="{FF2B5EF4-FFF2-40B4-BE49-F238E27FC236}">
                <a16:creationId xmlns:a16="http://schemas.microsoft.com/office/drawing/2014/main" id="{76D89E95-6DE7-4F74-8097-46B31266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8" y="2231825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Image result for hampshire fa logo">
            <a:extLst>
              <a:ext uri="{FF2B5EF4-FFF2-40B4-BE49-F238E27FC236}">
                <a16:creationId xmlns:a16="http://schemas.microsoft.com/office/drawing/2014/main" id="{105576BE-7ECE-4B20-9807-A3934E98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11" y="3781468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Image result for hampshire fa logo">
            <a:extLst>
              <a:ext uri="{FF2B5EF4-FFF2-40B4-BE49-F238E27FC236}">
                <a16:creationId xmlns:a16="http://schemas.microsoft.com/office/drawing/2014/main" id="{FB52839B-C060-4734-990C-37588FD8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76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3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" name="Picture 2" descr="Image result for hampshire fa logo">
            <a:extLst>
              <a:ext uri="{FF2B5EF4-FFF2-40B4-BE49-F238E27FC236}">
                <a16:creationId xmlns:a16="http://schemas.microsoft.com/office/drawing/2014/main" id="{21FEF17E-48A8-4FD9-B58B-DF82F778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Image result for hampshire fa logo">
            <a:extLst>
              <a:ext uri="{FF2B5EF4-FFF2-40B4-BE49-F238E27FC236}">
                <a16:creationId xmlns:a16="http://schemas.microsoft.com/office/drawing/2014/main" id="{3DCBDBCD-E5AA-42B7-A673-9188E810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3730700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Image result for hampshire fa logo">
            <a:extLst>
              <a:ext uri="{FF2B5EF4-FFF2-40B4-BE49-F238E27FC236}">
                <a16:creationId xmlns:a16="http://schemas.microsoft.com/office/drawing/2014/main" id="{6829E59F-07E4-4B88-809C-DB4BCBEA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Image result for hampshire fa logo">
            <a:extLst>
              <a:ext uri="{FF2B5EF4-FFF2-40B4-BE49-F238E27FC236}">
                <a16:creationId xmlns:a16="http://schemas.microsoft.com/office/drawing/2014/main" id="{46525E6B-1CEA-4F71-ABE7-21F25504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33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Image result for hampshire fa logo">
            <a:extLst>
              <a:ext uri="{FF2B5EF4-FFF2-40B4-BE49-F238E27FC236}">
                <a16:creationId xmlns:a16="http://schemas.microsoft.com/office/drawing/2014/main" id="{383281C5-75B3-4B74-9FC4-CE9D13D5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05" y="3696817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 descr="Image result for hampshire fa logo">
            <a:extLst>
              <a:ext uri="{FF2B5EF4-FFF2-40B4-BE49-F238E27FC236}">
                <a16:creationId xmlns:a16="http://schemas.microsoft.com/office/drawing/2014/main" id="{588B2958-FEEB-4056-85FA-D8B9D864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48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Image result for hampshire fa logo">
            <a:extLst>
              <a:ext uri="{FF2B5EF4-FFF2-40B4-BE49-F238E27FC236}">
                <a16:creationId xmlns:a16="http://schemas.microsoft.com/office/drawing/2014/main" id="{C2D276D9-E6FC-433A-AC23-A4FBC0EB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8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 descr="Image result for hampshire fa logo">
            <a:extLst>
              <a:ext uri="{FF2B5EF4-FFF2-40B4-BE49-F238E27FC236}">
                <a16:creationId xmlns:a16="http://schemas.microsoft.com/office/drawing/2014/main" id="{F3C621F6-7F01-4AE3-A7D9-73E7FF36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7" y="3730700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 descr="Image result for hampshire fa logo">
            <a:extLst>
              <a:ext uri="{FF2B5EF4-FFF2-40B4-BE49-F238E27FC236}">
                <a16:creationId xmlns:a16="http://schemas.microsoft.com/office/drawing/2014/main" id="{23F400D5-7EC7-46A8-AE94-2FF5E900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6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1123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Football </a:t>
                      </a:r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Male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1x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Grassroots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Adult Football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Female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Grassroots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Adult Football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Disability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Grassroots 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118370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All coaches to join the Hampshire FA Coaches Community</a:t>
                      </a:r>
                      <a:endParaRPr lang="en-GB" sz="11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Complete all Safeguarding for Children Course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Winter break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Book CPD courses through Coach Development Programme of events on Hampshire FA website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Coach CPD event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Seasonal planning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681296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£11,000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£1,000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033634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Hampshire FA FC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2021-2022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£500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£2500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£9000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Hampshire FA FC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207218"/>
              </p:ext>
            </p:extLst>
          </p:nvPr>
        </p:nvGraphicFramePr>
        <p:xfrm>
          <a:off x="253207" y="2381249"/>
          <a:ext cx="9399586" cy="380946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Female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Starbucks – sponsoring shirt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£10000 per season for 5 seasons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John.doe@starbu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 cks.com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Male 1st team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Boots– sponsoring shirt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£5000 per season for 5 seasons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John.doe@Boots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. 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Disability 1st team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Tk Maxx– sponsoring shirt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£10000 per season for 5 seasons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John.doe@TKMA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 XX.com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559993"/>
              </p:ext>
            </p:extLst>
          </p:nvPr>
        </p:nvGraphicFramePr>
        <p:xfrm>
          <a:off x="350679" y="1097770"/>
          <a:ext cx="4739136" cy="134994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Hampshire FA FC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Winklebury Way, Basingstoke, Hampshire, </a:t>
                      </a:r>
                      <a:endParaRPr lang="en-GB" sz="9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 dirty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RG23 8BF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01256 853000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640047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Max Humphreys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07500 600700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Email Max.Humphreys@hampshirefa.com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Max Humphreys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215851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Main reception and cafe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Main office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Stand – near the changing rooms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53292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Main entrance 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Emergency access gate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925977"/>
              </p:ext>
            </p:extLst>
          </p:nvPr>
        </p:nvGraphicFramePr>
        <p:xfrm>
          <a:off x="5173820" y="2397706"/>
          <a:ext cx="4381501" cy="25818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Basingstoke &amp; North Hampshire Hospital Aldermaston Rd, Basingstoke, RG24 9NA</a:t>
                      </a:r>
                      <a:endParaRPr lang="en-GB" sz="9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Via Ambulance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2.2 miles – 7 minutes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Acorn Health Partnership, CGH Partnership –St Andrews Centre, Western Way, Basingstoke, Hampshire, RG22</a:t>
                      </a:r>
                      <a:endParaRPr lang="en-GB" sz="9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Frimley Park Hospital </a:t>
                      </a:r>
                    </a:p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Portsmouth Rd, Frimley, GU16 7UJ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315629"/>
              </p:ext>
            </p:extLst>
          </p:nvPr>
        </p:nvGraphicFramePr>
        <p:xfrm>
          <a:off x="259557" y="2427266"/>
          <a:ext cx="9399586" cy="38339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Female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11am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1pm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Disability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3pm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094200"/>
              </p:ext>
            </p:extLst>
          </p:nvPr>
        </p:nvGraphicFramePr>
        <p:xfrm>
          <a:off x="324464" y="2074536"/>
          <a:ext cx="9368178" cy="581925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926597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Complete all planning for season ahead e.g. pitch bookings, coach hiring, squad membership fee etc.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By holding a committee meeting at the beginning of the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End of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Affiliate with the Hampshire FA and complete our player registration.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By positively communicating with the Hampshire FA operations team at the beginning of each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2 weeks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End of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Create a coaching syllabus for the season and update weekly if required.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Discuss with coaches what to include on the syllabus to develop players at different age groups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 &amp; coaches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(weekly if needed)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Book all courses in Safeguarding, Coaching and Medical that are required or due to expire.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Use the Club Portal to determine which coaches/officials have courses that are due to expire soon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£100-£300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and annually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5321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5321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718541"/>
              </p:ext>
            </p:extLst>
          </p:nvPr>
        </p:nvGraphicFramePr>
        <p:xfrm>
          <a:off x="324464" y="2082327"/>
          <a:ext cx="9368178" cy="4236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Begin advertising the club for the season ahead.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Utilise social media and other sources of promotion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£50-£100 promotion via social media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Weekly and daily if necessary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Keep on top of our Accreditation checklist throughout the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By regularly checking the Club Portal – specifically the ‘dashboard’ tab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Club secretary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and weekly if necessary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Club of the Year 2000</a:t>
            </a:r>
          </a:p>
          <a:p>
            <a:r>
              <a:rPr lang="en-GB" dirty="0"/>
              <a:t> Hampshire FA Cup Winners 2002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Started in 1991 </a:t>
            </a:r>
          </a:p>
          <a:p>
            <a:r>
              <a:rPr lang="en-GB" dirty="0"/>
              <a:t>Joined XX League in 2000 </a:t>
            </a:r>
          </a:p>
          <a:p>
            <a:r>
              <a:rPr lang="en-GB" dirty="0"/>
              <a:t>Purchased venue in 2005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Secured a Club House </a:t>
            </a:r>
          </a:p>
          <a:p>
            <a:r>
              <a:rPr lang="en-GB" dirty="0"/>
              <a:t>Grown to 10 teams </a:t>
            </a:r>
          </a:p>
          <a:p>
            <a:r>
              <a:rPr lang="en-GB" dirty="0"/>
              <a:t>Purchased new goals </a:t>
            </a:r>
          </a:p>
          <a:p>
            <a:r>
              <a:rPr lang="en-GB" dirty="0"/>
              <a:t>Received funding grant from FA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We would like to grow a high quality and sustainable male, female and disability pathway in full and achieve 3 star accreditation.</a:t>
            </a:r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We would like to create a youth side, starting with an U18s Male squad. This would begin our development of a full male pathway.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Increase Participation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Upskill coaches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Achieve player pathways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Educate parents &amp; carers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Vision: We are grassroots, We are Inclusive, We are Hampshire FA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Mission: Ensure everyone has equal opportunities to develop and grow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 dirty="0"/>
              <a:t>Growth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We will ensure all coaches hold the qualifications required for England Football Accreditation. We will ensure they are always complaint and offer additional CPD, when possible.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Support all staff/members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Through the introduction of a male team, we will begin development a pathway that allows us to maintain 2 stars.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/>
              <a:t>Growth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Ensure all parents/carers attend a full induction evening. Ensure they all complete the Safeguarding Awareness course for Parents/Carers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Safeguarding all</a:t>
            </a:r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Well established, long standing club with excellent sportsmanship and friendly coaches/volunteers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They want to feel appreciated and supported, We want everyone to enjoy their time with Hampshire FA FC.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We would like to be treated with fairness and kindness, on and off the pitch. </a:t>
            </a:r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fe04a9-8128-4b88-b44c-8954540aa19c">
      <Terms xmlns="http://schemas.microsoft.com/office/infopath/2007/PartnerControls"/>
    </lcf76f155ced4ddcb4097134ff3c332f>
    <TaxCatchAll xmlns="0d6ca0eb-4056-407a-8237-73b0b57ae4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B15C9D8C4BD488034288E2C9A703B" ma:contentTypeVersion="15" ma:contentTypeDescription="Create a new document." ma:contentTypeScope="" ma:versionID="5d708c0313690dce1f2024ee2e1cd906">
  <xsd:schema xmlns:xsd="http://www.w3.org/2001/XMLSchema" xmlns:xs="http://www.w3.org/2001/XMLSchema" xmlns:p="http://schemas.microsoft.com/office/2006/metadata/properties" xmlns:ns2="ccfe04a9-8128-4b88-b44c-8954540aa19c" xmlns:ns3="0d6ca0eb-4056-407a-8237-73b0b57ae41c" targetNamespace="http://schemas.microsoft.com/office/2006/metadata/properties" ma:root="true" ma:fieldsID="37cb6138065fa61d25a1301ef9cd8a0b" ns2:_="" ns3:_="">
    <xsd:import namespace="ccfe04a9-8128-4b88-b44c-8954540aa19c"/>
    <xsd:import namespace="0d6ca0eb-4056-407a-8237-73b0b57ae4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e04a9-8128-4b88-b44c-8954540aa1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ca0eb-4056-407a-8237-73b0b57ae4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cbf90ce-f815-46f7-abd5-57f23dda8ee2}" ma:internalName="TaxCatchAll" ma:showField="CatchAllData" ma:web="0d6ca0eb-4056-407a-8237-73b0b57ae4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016731-37FD-4463-8652-58F6B8E2F363}">
  <ds:schemaRefs>
    <ds:schemaRef ds:uri="http://schemas.microsoft.com/office/2006/metadata/properties"/>
    <ds:schemaRef ds:uri="http://schemas.microsoft.com/office/infopath/2007/PartnerControls"/>
    <ds:schemaRef ds:uri="ccfe04a9-8128-4b88-b44c-8954540aa19c"/>
    <ds:schemaRef ds:uri="0d6ca0eb-4056-407a-8237-73b0b57ae41c"/>
  </ds:schemaRefs>
</ds:datastoreItem>
</file>

<file path=customXml/itemProps2.xml><?xml version="1.0" encoding="utf-8"?>
<ds:datastoreItem xmlns:ds="http://schemas.openxmlformats.org/officeDocument/2006/customXml" ds:itemID="{FF3FA5B7-2EC5-4F20-9AA6-506203E42B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2B5335-1B6E-4855-BA2C-6105E9EA7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fe04a9-8128-4b88-b44c-8954540aa19c"/>
    <ds:schemaRef ds:uri="0d6ca0eb-4056-407a-8237-73b0b57ae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1392</Words>
  <Application>Microsoft Office PowerPoint</Application>
  <PresentationFormat>A4 Paper (210x297 mm)</PresentationFormat>
  <Paragraphs>298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FS Dillon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lastModifiedBy>Max Humphreys</cp:lastModifiedBy>
  <cp:revision>2</cp:revision>
  <cp:lastPrinted>2021-11-01T14:46:56Z</cp:lastPrinted>
  <dcterms:created xsi:type="dcterms:W3CDTF">2021-11-01T13:51:28Z</dcterms:created>
  <dcterms:modified xsi:type="dcterms:W3CDTF">2023-10-20T10:27:42Z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0x010100DB2B15C9D8C4BD488034288E2C9A703B</vt:lpwstr>
  </property>
</Properties>
</file>