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384" r:id="rId12"/>
    <p:sldId id="387" r:id="rId13"/>
    <p:sldId id="390" r:id="rId14"/>
  </p:sldIdLst>
  <p:sldSz cx="9906000" cy="6858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A4BF9-EA1D-41CE-81DA-D5DF03055C5D}" v="1" dt="2024-03-06T15:01:27.874"/>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2" d="100"/>
          <a:sy n="62" d="100"/>
        </p:scale>
        <p:origin x="12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E99DD407-7E5B-41F8-9C33-5E45C627B1F1}"/>
    <pc:docChg chg="modSld sldOrd">
      <pc:chgData name="Max Humphreys" userId="5f80f3d2-0e47-4247-8392-0d9c1049ec1a" providerId="ADAL" clId="{E99DD407-7E5B-41F8-9C33-5E45C627B1F1}" dt="2022-11-17T12:16:57.581" v="1"/>
      <pc:docMkLst>
        <pc:docMk/>
      </pc:docMkLst>
      <pc:sldChg chg="ord">
        <pc:chgData name="Max Humphreys" userId="5f80f3d2-0e47-4247-8392-0d9c1049ec1a" providerId="ADAL" clId="{E99DD407-7E5B-41F8-9C33-5E45C627B1F1}" dt="2022-11-17T12:16:57.581" v="1"/>
        <pc:sldMkLst>
          <pc:docMk/>
          <pc:sldMk cId="578701674" sldId="258"/>
        </pc:sldMkLst>
      </pc:sldChg>
    </pc:docChg>
  </pc:docChgLst>
  <pc:docChgLst>
    <pc:chgData name="Max Humphreys" userId="5f80f3d2-0e47-4247-8392-0d9c1049ec1a" providerId="ADAL" clId="{63AA4BF9-EA1D-41CE-81DA-D5DF03055C5D}"/>
    <pc:docChg chg="custSel modSld modNotesMaster">
      <pc:chgData name="Max Humphreys" userId="5f80f3d2-0e47-4247-8392-0d9c1049ec1a" providerId="ADAL" clId="{63AA4BF9-EA1D-41CE-81DA-D5DF03055C5D}" dt="2024-03-06T15:05:33.971" v="3" actId="478"/>
      <pc:docMkLst>
        <pc:docMk/>
      </pc:docMkLst>
      <pc:sldChg chg="addSp delSp modSp mod">
        <pc:chgData name="Max Humphreys" userId="5f80f3d2-0e47-4247-8392-0d9c1049ec1a" providerId="ADAL" clId="{63AA4BF9-EA1D-41CE-81DA-D5DF03055C5D}" dt="2024-03-06T15:05:33.971" v="3" actId="478"/>
        <pc:sldMkLst>
          <pc:docMk/>
          <pc:sldMk cId="3598514998" sldId="256"/>
        </pc:sldMkLst>
        <pc:spChg chg="add del mod">
          <ac:chgData name="Max Humphreys" userId="5f80f3d2-0e47-4247-8392-0d9c1049ec1a" providerId="ADAL" clId="{63AA4BF9-EA1D-41CE-81DA-D5DF03055C5D}" dt="2024-03-06T15:05:33.971" v="3" actId="478"/>
          <ac:spMkLst>
            <pc:docMk/>
            <pc:sldMk cId="3598514998" sldId="256"/>
            <ac:spMk id="4" creationId="{A395B1A8-26D9-BE05-92D2-BFF07B9781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idx="1"/>
          </p:nvPr>
        </p:nvSpPr>
        <p:spPr>
          <a:xfrm>
            <a:off x="3851343" y="0"/>
            <a:ext cx="2946347" cy="498215"/>
          </a:xfrm>
          <a:prstGeom prst="rect">
            <a:avLst/>
          </a:prstGeom>
        </p:spPr>
        <p:txBody>
          <a:bodyPr vert="horz" lIns="91458" tIns="45729" rIns="91458" bIns="45729" rtlCol="0"/>
          <a:lstStyle>
            <a:lvl1pPr algn="r">
              <a:defRPr sz="1200"/>
            </a:lvl1pPr>
          </a:lstStyle>
          <a:p>
            <a:fld id="{59FFEB2C-C121-44DD-B0F3-DA0F7FF009B5}" type="datetimeFigureOut">
              <a:rPr lang="en-GB" smtClean="0"/>
              <a:t>06/03/2024</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58" tIns="45729" rIns="91458" bIns="45729"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8214"/>
          </a:xfrm>
          <a:prstGeom prst="rect">
            <a:avLst/>
          </a:prstGeom>
        </p:spPr>
        <p:txBody>
          <a:bodyPr vert="horz" lIns="91458" tIns="45729" rIns="91458" bIns="45729"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1458" tIns="45729" rIns="91458" bIns="45729"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txBody>
          <a:bodyPr/>
          <a:lstStyle/>
          <a:p>
            <a:endParaRPr lang="en-GB"/>
          </a:p>
        </p:txBody>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txBody>
          <a:bodyPr/>
          <a:lstStyle/>
          <a:p>
            <a:endParaRPr lang="en-GB"/>
          </a:p>
        </p:txBody>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txBody>
          <a:bodyPr/>
          <a:lstStyle/>
          <a:p>
            <a:endParaRPr lang="en-GB"/>
          </a:p>
        </p:txBody>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txBody>
          <a:bodyPr/>
          <a:lstStyle/>
          <a:p>
            <a:endParaRPr lang="en-GB"/>
          </a:p>
        </p:txBody>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txBody>
          <a:bodyPr/>
          <a:lstStyle/>
          <a:p>
            <a:endParaRPr lang="en-GB"/>
          </a:p>
        </p:txBody>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txBody>
          <a:bodyPr/>
          <a:lstStyle/>
          <a:p>
            <a:endParaRPr lang="en-GB"/>
          </a:p>
        </p:txBody>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txBody>
          <a:bodyPr/>
          <a:lstStyle/>
          <a:p>
            <a:endParaRPr lang="en-GB"/>
          </a:p>
        </p:txBody>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txBody>
          <a:bodyPr/>
          <a:lstStyle/>
          <a:p>
            <a:endParaRPr lang="en-GB"/>
          </a:p>
        </p:txBody>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txBody>
          <a:bodyPr/>
          <a:lstStyle/>
          <a:p>
            <a:endParaRPr lang="en-GB"/>
          </a:p>
        </p:txBody>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9" ma:contentTypeDescription="Create a new document." ma:contentTypeScope="" ma:versionID="2ddfd80c8d8623160f1940c8867449b7">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a6962e9d7884603f98009257cb2df718"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Topodium"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opodium" ma:index="21" nillable="true" ma:displayName="Topodium" ma:description="Official Printing partner" ma:format="Dropdown" ma:internalName="Topodium">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97ac9de-8f24-47d9-8043-4e9ee0380fd1}"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Topodium xmlns="ec13f2ff-d3f6-4e4a-981e-28de5316bd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03B53-F595-47C9-A8A4-2CA656728F86}"/>
</file>

<file path=customXml/itemProps2.xml><?xml version="1.0" encoding="utf-8"?>
<ds:datastoreItem xmlns:ds="http://schemas.openxmlformats.org/officeDocument/2006/customXml" ds:itemID="{5DE58140-65F5-4C36-A670-76E1A68A6468}">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0d6ca0eb-4056-407a-8237-73b0b57ae41c"/>
    <ds:schemaRef ds:uri="ccfe04a9-8128-4b88-b44c-8954540aa19c"/>
    <ds:schemaRef ds:uri="http://purl.org/dc/dcmitype/"/>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393</Words>
  <Application>Microsoft Office PowerPoint</Application>
  <PresentationFormat>A4 Paper (210x297 mm)</PresentationFormat>
  <Paragraphs>36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Max Humphreys</cp:lastModifiedBy>
  <cp:revision>2</cp:revision>
  <cp:lastPrinted>2024-03-06T15:01:38Z</cp:lastPrinted>
  <dcterms:created xsi:type="dcterms:W3CDTF">2021-11-01T13:51:28Z</dcterms:created>
  <dcterms:modified xsi:type="dcterms:W3CDTF">2024-03-06T15:05:34Z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