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64" r:id="rId5"/>
    <p:sldId id="261" r:id="rId6"/>
    <p:sldId id="266" r:id="rId7"/>
    <p:sldId id="267" r:id="rId8"/>
    <p:sldId id="268" r:id="rId9"/>
    <p:sldId id="269" r:id="rId10"/>
    <p:sldId id="270" r:id="rId11"/>
    <p:sldId id="271" r:id="rId1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1E42"/>
    <a:srgbClr val="D13825"/>
    <a:srgbClr val="B11C02"/>
    <a:srgbClr val="CC2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49906E-EAA8-4F73-A56C-44ED782C5225}" v="1" dt="2023-09-07T08:12:22.7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9"/>
    <p:restoredTop sz="94653"/>
  </p:normalViewPr>
  <p:slideViewPr>
    <p:cSldViewPr snapToGrid="0" snapToObjects="1">
      <p:cViewPr varScale="1">
        <p:scale>
          <a:sx n="43" d="100"/>
          <a:sy n="43" d="100"/>
        </p:scale>
        <p:origin x="200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Humphreys" userId="5f80f3d2-0e47-4247-8392-0d9c1049ec1a" providerId="ADAL" clId="{6C49906E-EAA8-4F73-A56C-44ED782C5225}"/>
    <pc:docChg chg="modSld">
      <pc:chgData name="Max Humphreys" userId="5f80f3d2-0e47-4247-8392-0d9c1049ec1a" providerId="ADAL" clId="{6C49906E-EAA8-4F73-A56C-44ED782C5225}" dt="2023-09-13T09:45:19.417" v="720" actId="207"/>
      <pc:docMkLst>
        <pc:docMk/>
      </pc:docMkLst>
      <pc:sldChg chg="modSp mod">
        <pc:chgData name="Max Humphreys" userId="5f80f3d2-0e47-4247-8392-0d9c1049ec1a" providerId="ADAL" clId="{6C49906E-EAA8-4F73-A56C-44ED782C5225}" dt="2023-09-07T08:12:44.743" v="80" actId="1076"/>
        <pc:sldMkLst>
          <pc:docMk/>
          <pc:sldMk cId="1695054006" sldId="261"/>
        </pc:sldMkLst>
        <pc:spChg chg="mod">
          <ac:chgData name="Max Humphreys" userId="5f80f3d2-0e47-4247-8392-0d9c1049ec1a" providerId="ADAL" clId="{6C49906E-EAA8-4F73-A56C-44ED782C5225}" dt="2023-09-07T08:12:44.743" v="80" actId="1076"/>
          <ac:spMkLst>
            <pc:docMk/>
            <pc:sldMk cId="1695054006" sldId="261"/>
            <ac:spMk id="7" creationId="{6EF8A0DC-5FD0-9F4B-806A-2F01348197C8}"/>
          </ac:spMkLst>
        </pc:spChg>
      </pc:sldChg>
      <pc:sldChg chg="modSp mod">
        <pc:chgData name="Max Humphreys" userId="5f80f3d2-0e47-4247-8392-0d9c1049ec1a" providerId="ADAL" clId="{6C49906E-EAA8-4F73-A56C-44ED782C5225}" dt="2023-09-07T08:13:28.809" v="88" actId="20577"/>
        <pc:sldMkLst>
          <pc:docMk/>
          <pc:sldMk cId="2129101860" sldId="266"/>
        </pc:sldMkLst>
        <pc:spChg chg="mod">
          <ac:chgData name="Max Humphreys" userId="5f80f3d2-0e47-4247-8392-0d9c1049ec1a" providerId="ADAL" clId="{6C49906E-EAA8-4F73-A56C-44ED782C5225}" dt="2023-09-07T08:13:28.809" v="88" actId="20577"/>
          <ac:spMkLst>
            <pc:docMk/>
            <pc:sldMk cId="2129101860" sldId="266"/>
            <ac:spMk id="7" creationId="{6EF8A0DC-5FD0-9F4B-806A-2F01348197C8}"/>
          </ac:spMkLst>
        </pc:spChg>
      </pc:sldChg>
      <pc:sldChg chg="modSp mod">
        <pc:chgData name="Max Humphreys" userId="5f80f3d2-0e47-4247-8392-0d9c1049ec1a" providerId="ADAL" clId="{6C49906E-EAA8-4F73-A56C-44ED782C5225}" dt="2023-09-13T09:33:45.342" v="93" actId="207"/>
        <pc:sldMkLst>
          <pc:docMk/>
          <pc:sldMk cId="4290608582" sldId="267"/>
        </pc:sldMkLst>
        <pc:spChg chg="mod">
          <ac:chgData name="Max Humphreys" userId="5f80f3d2-0e47-4247-8392-0d9c1049ec1a" providerId="ADAL" clId="{6C49906E-EAA8-4F73-A56C-44ED782C5225}" dt="2023-09-13T09:33:45.342" v="93" actId="207"/>
          <ac:spMkLst>
            <pc:docMk/>
            <pc:sldMk cId="4290608582" sldId="267"/>
            <ac:spMk id="7" creationId="{6EF8A0DC-5FD0-9F4B-806A-2F01348197C8}"/>
          </ac:spMkLst>
        </pc:spChg>
      </pc:sldChg>
      <pc:sldChg chg="modSp mod">
        <pc:chgData name="Max Humphreys" userId="5f80f3d2-0e47-4247-8392-0d9c1049ec1a" providerId="ADAL" clId="{6C49906E-EAA8-4F73-A56C-44ED782C5225}" dt="2023-09-13T09:37:04.175" v="245" actId="207"/>
        <pc:sldMkLst>
          <pc:docMk/>
          <pc:sldMk cId="72131687" sldId="268"/>
        </pc:sldMkLst>
        <pc:spChg chg="mod">
          <ac:chgData name="Max Humphreys" userId="5f80f3d2-0e47-4247-8392-0d9c1049ec1a" providerId="ADAL" clId="{6C49906E-EAA8-4F73-A56C-44ED782C5225}" dt="2023-09-13T09:37:04.175" v="245" actId="207"/>
          <ac:spMkLst>
            <pc:docMk/>
            <pc:sldMk cId="72131687" sldId="268"/>
            <ac:spMk id="7" creationId="{6EF8A0DC-5FD0-9F4B-806A-2F01348197C8}"/>
          </ac:spMkLst>
        </pc:spChg>
      </pc:sldChg>
      <pc:sldChg chg="modSp mod">
        <pc:chgData name="Max Humphreys" userId="5f80f3d2-0e47-4247-8392-0d9c1049ec1a" providerId="ADAL" clId="{6C49906E-EAA8-4F73-A56C-44ED782C5225}" dt="2023-09-13T09:45:19.417" v="720" actId="207"/>
        <pc:sldMkLst>
          <pc:docMk/>
          <pc:sldMk cId="1279890228" sldId="269"/>
        </pc:sldMkLst>
        <pc:spChg chg="mod">
          <ac:chgData name="Max Humphreys" userId="5f80f3d2-0e47-4247-8392-0d9c1049ec1a" providerId="ADAL" clId="{6C49906E-EAA8-4F73-A56C-44ED782C5225}" dt="2023-09-13T09:45:19.417" v="720" actId="207"/>
          <ac:spMkLst>
            <pc:docMk/>
            <pc:sldMk cId="1279890228" sldId="269"/>
            <ac:spMk id="7" creationId="{6EF8A0DC-5FD0-9F4B-806A-2F01348197C8}"/>
          </ac:spMkLst>
        </pc:spChg>
      </pc:sldChg>
      <pc:sldChg chg="modSp mod">
        <pc:chgData name="Max Humphreys" userId="5f80f3d2-0e47-4247-8392-0d9c1049ec1a" providerId="ADAL" clId="{6C49906E-EAA8-4F73-A56C-44ED782C5225}" dt="2023-09-13T09:43:48.226" v="717" actId="20577"/>
        <pc:sldMkLst>
          <pc:docMk/>
          <pc:sldMk cId="634035083" sldId="270"/>
        </pc:sldMkLst>
        <pc:spChg chg="mod">
          <ac:chgData name="Max Humphreys" userId="5f80f3d2-0e47-4247-8392-0d9c1049ec1a" providerId="ADAL" clId="{6C49906E-EAA8-4F73-A56C-44ED782C5225}" dt="2023-09-13T09:43:48.226" v="717" actId="20577"/>
          <ac:spMkLst>
            <pc:docMk/>
            <pc:sldMk cId="634035083" sldId="270"/>
            <ac:spMk id="7" creationId="{6EF8A0DC-5FD0-9F4B-806A-2F01348197C8}"/>
          </ac:spMkLst>
        </pc:spChg>
      </pc:sldChg>
      <pc:sldChg chg="modSp mod">
        <pc:chgData name="Max Humphreys" userId="5f80f3d2-0e47-4247-8392-0d9c1049ec1a" providerId="ADAL" clId="{6C49906E-EAA8-4F73-A56C-44ED782C5225}" dt="2023-09-13T09:45:05.891" v="719" actId="207"/>
        <pc:sldMkLst>
          <pc:docMk/>
          <pc:sldMk cId="1181807201" sldId="271"/>
        </pc:sldMkLst>
        <pc:spChg chg="mod">
          <ac:chgData name="Max Humphreys" userId="5f80f3d2-0e47-4247-8392-0d9c1049ec1a" providerId="ADAL" clId="{6C49906E-EAA8-4F73-A56C-44ED782C5225}" dt="2023-09-13T09:45:05.891" v="719" actId="207"/>
          <ac:spMkLst>
            <pc:docMk/>
            <pc:sldMk cId="1181807201" sldId="271"/>
            <ac:spMk id="7" creationId="{6EF8A0DC-5FD0-9F4B-806A-2F01348197C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8"/>
            <a:ext cx="6425724" cy="3722335"/>
          </a:xfrm>
        </p:spPr>
        <p:txBody>
          <a:bodyPr anchor="b"/>
          <a:lstStyle>
            <a:lvl1pPr algn="ctr">
              <a:defRPr sz="4960"/>
            </a:lvl1pPr>
          </a:lstStyle>
          <a:p>
            <a:r>
              <a:rPr lang="en-GB"/>
              <a:t>Click to edit Master title style</a:t>
            </a:r>
            <a:endParaRPr lang="en-US" dirty="0"/>
          </a:p>
        </p:txBody>
      </p:sp>
      <p:sp>
        <p:nvSpPr>
          <p:cNvPr id="3" name="Subtitle 2"/>
          <p:cNvSpPr>
            <a:spLocks noGrp="1"/>
          </p:cNvSpPr>
          <p:nvPr>
            <p:ph type="subTitle" idx="1"/>
          </p:nvPr>
        </p:nvSpPr>
        <p:spPr>
          <a:xfrm>
            <a:off x="944960" y="5615684"/>
            <a:ext cx="5669756" cy="2581379"/>
          </a:xfrm>
        </p:spPr>
        <p:txBody>
          <a:bodyPr/>
          <a:lstStyle>
            <a:lvl1pPr marL="0" indent="0" algn="ctr">
              <a:buNone/>
              <a:defRPr sz="1984"/>
            </a:lvl1pPr>
            <a:lvl2pPr marL="377943" indent="0" algn="ctr">
              <a:buNone/>
              <a:defRPr sz="1653"/>
            </a:lvl2pPr>
            <a:lvl3pPr marL="755887" indent="0" algn="ctr">
              <a:buNone/>
              <a:defRPr sz="1488"/>
            </a:lvl3pPr>
            <a:lvl4pPr marL="1133831" indent="0" algn="ctr">
              <a:buNone/>
              <a:defRPr sz="1323"/>
            </a:lvl4pPr>
            <a:lvl5pPr marL="1511774" indent="0" algn="ctr">
              <a:buNone/>
              <a:defRPr sz="1323"/>
            </a:lvl5pPr>
            <a:lvl6pPr marL="1889717" indent="0" algn="ctr">
              <a:buNone/>
              <a:defRPr sz="1323"/>
            </a:lvl6pPr>
            <a:lvl7pPr marL="2267660" indent="0" algn="ctr">
              <a:buNone/>
              <a:defRPr sz="1323"/>
            </a:lvl7pPr>
            <a:lvl8pPr marL="2645605" indent="0" algn="ctr">
              <a:buNone/>
              <a:defRPr sz="1323"/>
            </a:lvl8pPr>
            <a:lvl9pPr marL="3023548" indent="0" algn="ctr">
              <a:buNone/>
              <a:defRPr sz="1323"/>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A38E1DD-B747-7544-A8F7-A75915D7BDA9}" type="datetimeFigureOut">
              <a:rPr lang="en-US" smtClean="0"/>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874525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A38E1DD-B747-7544-A8F7-A75915D7BDA9}" type="datetimeFigureOut">
              <a:rPr lang="en-US" smtClean="0"/>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2153295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6"/>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9" y="569246"/>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A38E1DD-B747-7544-A8F7-A75915D7BDA9}" type="datetimeFigureOut">
              <a:rPr lang="en-US" smtClean="0"/>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1038962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A38E1DD-B747-7544-A8F7-A75915D7BDA9}" type="datetimeFigureOut">
              <a:rPr lang="en-US" smtClean="0"/>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3768281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9"/>
            <a:ext cx="6520220" cy="2338833"/>
          </a:xfrm>
        </p:spPr>
        <p:txBody>
          <a:bodyPr/>
          <a:lstStyle>
            <a:lvl1pPr marL="0" indent="0">
              <a:buNone/>
              <a:defRPr sz="1984">
                <a:solidFill>
                  <a:schemeClr val="tx1"/>
                </a:solidFill>
              </a:defRPr>
            </a:lvl1pPr>
            <a:lvl2pPr marL="377943" indent="0">
              <a:buNone/>
              <a:defRPr sz="1653">
                <a:solidFill>
                  <a:schemeClr val="tx1">
                    <a:tint val="75000"/>
                  </a:schemeClr>
                </a:solidFill>
              </a:defRPr>
            </a:lvl2pPr>
            <a:lvl3pPr marL="755887" indent="0">
              <a:buNone/>
              <a:defRPr sz="1488">
                <a:solidFill>
                  <a:schemeClr val="tx1">
                    <a:tint val="75000"/>
                  </a:schemeClr>
                </a:solidFill>
              </a:defRPr>
            </a:lvl3pPr>
            <a:lvl4pPr marL="1133831" indent="0">
              <a:buNone/>
              <a:defRPr sz="1323">
                <a:solidFill>
                  <a:schemeClr val="tx1">
                    <a:tint val="75000"/>
                  </a:schemeClr>
                </a:solidFill>
              </a:defRPr>
            </a:lvl4pPr>
            <a:lvl5pPr marL="1511774" indent="0">
              <a:buNone/>
              <a:defRPr sz="1323">
                <a:solidFill>
                  <a:schemeClr val="tx1">
                    <a:tint val="75000"/>
                  </a:schemeClr>
                </a:solidFill>
              </a:defRPr>
            </a:lvl5pPr>
            <a:lvl6pPr marL="1889717" indent="0">
              <a:buNone/>
              <a:defRPr sz="1323">
                <a:solidFill>
                  <a:schemeClr val="tx1">
                    <a:tint val="75000"/>
                  </a:schemeClr>
                </a:solidFill>
              </a:defRPr>
            </a:lvl6pPr>
            <a:lvl7pPr marL="2267660" indent="0">
              <a:buNone/>
              <a:defRPr sz="1323">
                <a:solidFill>
                  <a:schemeClr val="tx1">
                    <a:tint val="75000"/>
                  </a:schemeClr>
                </a:solidFill>
              </a:defRPr>
            </a:lvl7pPr>
            <a:lvl8pPr marL="2645605" indent="0">
              <a:buNone/>
              <a:defRPr sz="1323">
                <a:solidFill>
                  <a:schemeClr val="tx1">
                    <a:tint val="75000"/>
                  </a:schemeClr>
                </a:solidFill>
              </a:defRPr>
            </a:lvl8pPr>
            <a:lvl9pPr marL="302354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A38E1DD-B747-7544-A8F7-A75915D7BDA9}" type="datetimeFigureOut">
              <a:rPr lang="en-US" smtClean="0"/>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2357072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4"/>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4"/>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A38E1DD-B747-7544-A8F7-A75915D7BDA9}" type="datetimeFigureOut">
              <a:rPr lang="en-US" smtClean="0"/>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4226736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43" indent="0">
              <a:buNone/>
              <a:defRPr sz="1653" b="1"/>
            </a:lvl2pPr>
            <a:lvl3pPr marL="755887" indent="0">
              <a:buNone/>
              <a:defRPr sz="1488" b="1"/>
            </a:lvl3pPr>
            <a:lvl4pPr marL="1133831" indent="0">
              <a:buNone/>
              <a:defRPr sz="1323" b="1"/>
            </a:lvl4pPr>
            <a:lvl5pPr marL="1511774" indent="0">
              <a:buNone/>
              <a:defRPr sz="1323" b="1"/>
            </a:lvl5pPr>
            <a:lvl6pPr marL="1889717" indent="0">
              <a:buNone/>
              <a:defRPr sz="1323" b="1"/>
            </a:lvl6pPr>
            <a:lvl7pPr marL="2267660" indent="0">
              <a:buNone/>
              <a:defRPr sz="1323" b="1"/>
            </a:lvl7pPr>
            <a:lvl8pPr marL="2645605" indent="0">
              <a:buNone/>
              <a:defRPr sz="1323" b="1"/>
            </a:lvl8pPr>
            <a:lvl9pPr marL="302354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9" y="2620980"/>
            <a:ext cx="3213847" cy="1284502"/>
          </a:xfrm>
        </p:spPr>
        <p:txBody>
          <a:bodyPr anchor="b"/>
          <a:lstStyle>
            <a:lvl1pPr marL="0" indent="0">
              <a:buNone/>
              <a:defRPr sz="1984" b="1"/>
            </a:lvl1pPr>
            <a:lvl2pPr marL="377943" indent="0">
              <a:buNone/>
              <a:defRPr sz="1653" b="1"/>
            </a:lvl2pPr>
            <a:lvl3pPr marL="755887" indent="0">
              <a:buNone/>
              <a:defRPr sz="1488" b="1"/>
            </a:lvl3pPr>
            <a:lvl4pPr marL="1133831" indent="0">
              <a:buNone/>
              <a:defRPr sz="1323" b="1"/>
            </a:lvl4pPr>
            <a:lvl5pPr marL="1511774" indent="0">
              <a:buNone/>
              <a:defRPr sz="1323" b="1"/>
            </a:lvl5pPr>
            <a:lvl6pPr marL="1889717" indent="0">
              <a:buNone/>
              <a:defRPr sz="1323" b="1"/>
            </a:lvl6pPr>
            <a:lvl7pPr marL="2267660" indent="0">
              <a:buNone/>
              <a:defRPr sz="1323" b="1"/>
            </a:lvl7pPr>
            <a:lvl8pPr marL="2645605" indent="0">
              <a:buNone/>
              <a:defRPr sz="1323" b="1"/>
            </a:lvl8pPr>
            <a:lvl9pPr marL="302354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9"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A38E1DD-B747-7544-A8F7-A75915D7BDA9}" type="datetimeFigureOut">
              <a:rPr lang="en-US" smtClean="0"/>
              <a:t>9/13/2023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350105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A38E1DD-B747-7544-A8F7-A75915D7BDA9}" type="datetimeFigureOut">
              <a:rPr lang="en-US" smtClean="0"/>
              <a:t>9/13/2023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3930543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8E1DD-B747-7544-A8F7-A75915D7BDA9}" type="datetimeFigureOut">
              <a:rPr lang="en-US" smtClean="0"/>
              <a:t>9/13/2023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1103711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31"/>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43" indent="0">
              <a:buNone/>
              <a:defRPr sz="1157"/>
            </a:lvl2pPr>
            <a:lvl3pPr marL="755887" indent="0">
              <a:buNone/>
              <a:defRPr sz="992"/>
            </a:lvl3pPr>
            <a:lvl4pPr marL="1133831" indent="0">
              <a:buNone/>
              <a:defRPr sz="827"/>
            </a:lvl4pPr>
            <a:lvl5pPr marL="1511774" indent="0">
              <a:buNone/>
              <a:defRPr sz="827"/>
            </a:lvl5pPr>
            <a:lvl6pPr marL="1889717" indent="0">
              <a:buNone/>
              <a:defRPr sz="827"/>
            </a:lvl6pPr>
            <a:lvl7pPr marL="2267660" indent="0">
              <a:buNone/>
              <a:defRPr sz="827"/>
            </a:lvl7pPr>
            <a:lvl8pPr marL="2645605" indent="0">
              <a:buNone/>
              <a:defRPr sz="827"/>
            </a:lvl8pPr>
            <a:lvl9pPr marL="302354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AA38E1DD-B747-7544-A8F7-A75915D7BDA9}" type="datetimeFigureOut">
              <a:rPr lang="en-US" smtClean="0"/>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282144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31"/>
            <a:ext cx="3827085" cy="7598117"/>
          </a:xfrm>
        </p:spPr>
        <p:txBody>
          <a:bodyPr anchor="t"/>
          <a:lstStyle>
            <a:lvl1pPr marL="0" indent="0">
              <a:buNone/>
              <a:defRPr sz="2645"/>
            </a:lvl1pPr>
            <a:lvl2pPr marL="377943" indent="0">
              <a:buNone/>
              <a:defRPr sz="2315"/>
            </a:lvl2pPr>
            <a:lvl3pPr marL="755887" indent="0">
              <a:buNone/>
              <a:defRPr sz="1984"/>
            </a:lvl3pPr>
            <a:lvl4pPr marL="1133831" indent="0">
              <a:buNone/>
              <a:defRPr sz="1653"/>
            </a:lvl4pPr>
            <a:lvl5pPr marL="1511774" indent="0">
              <a:buNone/>
              <a:defRPr sz="1653"/>
            </a:lvl5pPr>
            <a:lvl6pPr marL="1889717" indent="0">
              <a:buNone/>
              <a:defRPr sz="1653"/>
            </a:lvl6pPr>
            <a:lvl7pPr marL="2267660" indent="0">
              <a:buNone/>
              <a:defRPr sz="1653"/>
            </a:lvl7pPr>
            <a:lvl8pPr marL="2645605" indent="0">
              <a:buNone/>
              <a:defRPr sz="1653"/>
            </a:lvl8pPr>
            <a:lvl9pPr marL="302354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43" indent="0">
              <a:buNone/>
              <a:defRPr sz="1157"/>
            </a:lvl2pPr>
            <a:lvl3pPr marL="755887" indent="0">
              <a:buNone/>
              <a:defRPr sz="992"/>
            </a:lvl3pPr>
            <a:lvl4pPr marL="1133831" indent="0">
              <a:buNone/>
              <a:defRPr sz="827"/>
            </a:lvl4pPr>
            <a:lvl5pPr marL="1511774" indent="0">
              <a:buNone/>
              <a:defRPr sz="827"/>
            </a:lvl5pPr>
            <a:lvl6pPr marL="1889717" indent="0">
              <a:buNone/>
              <a:defRPr sz="827"/>
            </a:lvl6pPr>
            <a:lvl7pPr marL="2267660" indent="0">
              <a:buNone/>
              <a:defRPr sz="827"/>
            </a:lvl7pPr>
            <a:lvl8pPr marL="2645605" indent="0">
              <a:buNone/>
              <a:defRPr sz="827"/>
            </a:lvl8pPr>
            <a:lvl9pPr marL="302354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AA38E1DD-B747-7544-A8F7-A75915D7BDA9}" type="datetimeFigureOut">
              <a:rPr lang="en-US" smtClean="0"/>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600A2-EABF-0841-9E55-1C359A7B5D50}" type="slidenum">
              <a:rPr lang="en-US" smtClean="0"/>
              <a:t>‹#›</a:t>
            </a:fld>
            <a:endParaRPr lang="en-US"/>
          </a:p>
        </p:txBody>
      </p:sp>
    </p:spTree>
    <p:extLst>
      <p:ext uri="{BB962C8B-B14F-4D97-AF65-F5344CB8AC3E}">
        <p14:creationId xmlns:p14="http://schemas.microsoft.com/office/powerpoint/2010/main" val="273807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4"/>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A38E1DD-B747-7544-A8F7-A75915D7BDA9}" type="datetimeFigureOut">
              <a:rPr lang="en-US" smtClean="0"/>
              <a:t>9/13/2023</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18600A2-EABF-0841-9E55-1C359A7B5D50}" type="slidenum">
              <a:rPr lang="en-US" smtClean="0"/>
              <a:t>‹#›</a:t>
            </a:fld>
            <a:endParaRPr lang="en-US"/>
          </a:p>
        </p:txBody>
      </p:sp>
    </p:spTree>
    <p:extLst>
      <p:ext uri="{BB962C8B-B14F-4D97-AF65-F5344CB8AC3E}">
        <p14:creationId xmlns:p14="http://schemas.microsoft.com/office/powerpoint/2010/main" val="26566264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887"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72" indent="-188972" algn="l" defTabSz="755887"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15" indent="-188972" algn="l" defTabSz="755887"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858" indent="-188972" algn="l" defTabSz="755887"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02" indent="-188972" algn="l" defTabSz="755887"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746" indent="-188972" algn="l" defTabSz="755887"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689" indent="-188972" algn="l" defTabSz="755887"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633" indent="-188972" algn="l" defTabSz="755887"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576" indent="-188972" algn="l" defTabSz="755887"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520" indent="-188972" algn="l" defTabSz="755887"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887" rtl="0" eaLnBrk="1" latinLnBrk="0" hangingPunct="1">
        <a:defRPr sz="1488" kern="1200">
          <a:solidFill>
            <a:schemeClr val="tx1"/>
          </a:solidFill>
          <a:latin typeface="+mn-lt"/>
          <a:ea typeface="+mn-ea"/>
          <a:cs typeface="+mn-cs"/>
        </a:defRPr>
      </a:lvl1pPr>
      <a:lvl2pPr marL="377943" algn="l" defTabSz="755887" rtl="0" eaLnBrk="1" latinLnBrk="0" hangingPunct="1">
        <a:defRPr sz="1488" kern="1200">
          <a:solidFill>
            <a:schemeClr val="tx1"/>
          </a:solidFill>
          <a:latin typeface="+mn-lt"/>
          <a:ea typeface="+mn-ea"/>
          <a:cs typeface="+mn-cs"/>
        </a:defRPr>
      </a:lvl2pPr>
      <a:lvl3pPr marL="755887" algn="l" defTabSz="755887" rtl="0" eaLnBrk="1" latinLnBrk="0" hangingPunct="1">
        <a:defRPr sz="1488" kern="1200">
          <a:solidFill>
            <a:schemeClr val="tx1"/>
          </a:solidFill>
          <a:latin typeface="+mn-lt"/>
          <a:ea typeface="+mn-ea"/>
          <a:cs typeface="+mn-cs"/>
        </a:defRPr>
      </a:lvl3pPr>
      <a:lvl4pPr marL="1133831" algn="l" defTabSz="755887" rtl="0" eaLnBrk="1" latinLnBrk="0" hangingPunct="1">
        <a:defRPr sz="1488" kern="1200">
          <a:solidFill>
            <a:schemeClr val="tx1"/>
          </a:solidFill>
          <a:latin typeface="+mn-lt"/>
          <a:ea typeface="+mn-ea"/>
          <a:cs typeface="+mn-cs"/>
        </a:defRPr>
      </a:lvl4pPr>
      <a:lvl5pPr marL="1511774" algn="l" defTabSz="755887" rtl="0" eaLnBrk="1" latinLnBrk="0" hangingPunct="1">
        <a:defRPr sz="1488" kern="1200">
          <a:solidFill>
            <a:schemeClr val="tx1"/>
          </a:solidFill>
          <a:latin typeface="+mn-lt"/>
          <a:ea typeface="+mn-ea"/>
          <a:cs typeface="+mn-cs"/>
        </a:defRPr>
      </a:lvl5pPr>
      <a:lvl6pPr marL="1889717" algn="l" defTabSz="755887" rtl="0" eaLnBrk="1" latinLnBrk="0" hangingPunct="1">
        <a:defRPr sz="1488" kern="1200">
          <a:solidFill>
            <a:schemeClr val="tx1"/>
          </a:solidFill>
          <a:latin typeface="+mn-lt"/>
          <a:ea typeface="+mn-ea"/>
          <a:cs typeface="+mn-cs"/>
        </a:defRPr>
      </a:lvl6pPr>
      <a:lvl7pPr marL="2267660" algn="l" defTabSz="755887" rtl="0" eaLnBrk="1" latinLnBrk="0" hangingPunct="1">
        <a:defRPr sz="1488" kern="1200">
          <a:solidFill>
            <a:schemeClr val="tx1"/>
          </a:solidFill>
          <a:latin typeface="+mn-lt"/>
          <a:ea typeface="+mn-ea"/>
          <a:cs typeface="+mn-cs"/>
        </a:defRPr>
      </a:lvl7pPr>
      <a:lvl8pPr marL="2645605" algn="l" defTabSz="755887" rtl="0" eaLnBrk="1" latinLnBrk="0" hangingPunct="1">
        <a:defRPr sz="1488" kern="1200">
          <a:solidFill>
            <a:schemeClr val="tx1"/>
          </a:solidFill>
          <a:latin typeface="+mn-lt"/>
          <a:ea typeface="+mn-ea"/>
          <a:cs typeface="+mn-cs"/>
        </a:defRPr>
      </a:lvl8pPr>
      <a:lvl9pPr marL="3023548" algn="l" defTabSz="755887"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lubs.thefa.com/"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learn.englandfootball.com/courses/safeguarding/welfare-officers-course" TargetMode="External"/><Relationship Id="rId3" Type="http://schemas.openxmlformats.org/officeDocument/2006/relationships/hyperlink" Target="https://grassrootstechnology.thefa.com/support/solutions/articles/48001203044-officials-clubs-portal#Removing-club-and-team-officials" TargetMode="External"/><Relationship Id="rId7" Type="http://schemas.openxmlformats.org/officeDocument/2006/relationships/hyperlink" Target="https://learn.englandfootball.com/courses/safeguarding/safeguarding-for-commitee-members" TargetMode="Externa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hyperlink" Target="https://learn.englandfootball.com/courses/safeguarding/safeguarding-children-course-recertification" TargetMode="External"/><Relationship Id="rId5" Type="http://schemas.openxmlformats.org/officeDocument/2006/relationships/hyperlink" Target="https://learn.englandfootball.com/courses/safeguarding/safeguarding-children-course" TargetMode="External"/><Relationship Id="rId4" Type="http://schemas.openxmlformats.org/officeDocument/2006/relationships/hyperlink" Target="https://grassrootstechnology.thefa.com/support/solutions/articles/48001161514-completing-dbs-initiation-applicant"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learn.englandfootball.com/courses/football/introduction-to-coaching-football" TargetMode="External"/><Relationship Id="rId7" Type="http://schemas.openxmlformats.org/officeDocument/2006/relationships/hyperlink" Target="https://grassrootstechnology.thefa.com/support/solutions/articles/48001203044-officials-clubs-portal#Adding-Team-Officials" TargetMode="Externa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hyperlink" Target="https://learn.englandfootball.com/courses/safeguarding/safeguarding-children-course-recertification" TargetMode="External"/><Relationship Id="rId5" Type="http://schemas.openxmlformats.org/officeDocument/2006/relationships/hyperlink" Target="https://learn.englandfootball.com/courses/safeguarding/safeguarding-children-course" TargetMode="External"/><Relationship Id="rId4" Type="http://schemas.openxmlformats.org/officeDocument/2006/relationships/hyperlink" Target="https://learn.englandfootball.com/courses/medical/introduction-to-first-aid-in-footbal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grassrootstechnology.thefa.com/support/solutions/articles/48001196325-fa-policies" TargetMode="External"/><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hampshirefa.com/leagues-and-clubs/englandfootball-accreditatio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grassrootstechnology.thefa.com/support/solutions/articles/48001186123-club-links-guidance#Viewing-linked-clubs"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110F1EC-C59D-6D42-AE8A-BCA27A1E998C}"/>
              </a:ext>
            </a:extLst>
          </p:cNvPr>
          <p:cNvPicPr>
            <a:picLocks noChangeAspect="1"/>
          </p:cNvPicPr>
          <p:nvPr/>
        </p:nvPicPr>
        <p:blipFill>
          <a:blip r:embed="rId2"/>
          <a:srcRect/>
          <a:stretch/>
        </p:blipFill>
        <p:spPr>
          <a:xfrm>
            <a:off x="0" y="5"/>
            <a:ext cx="7556500" cy="10691813"/>
          </a:xfrm>
          <a:prstGeom prst="rect">
            <a:avLst/>
          </a:prstGeom>
        </p:spPr>
      </p:pic>
      <p:pic>
        <p:nvPicPr>
          <p:cNvPr id="11" name="Picture 10" descr="A picture containing shape&#10;&#10;Description automatically generated">
            <a:extLst>
              <a:ext uri="{FF2B5EF4-FFF2-40B4-BE49-F238E27FC236}">
                <a16:creationId xmlns:a16="http://schemas.microsoft.com/office/drawing/2014/main" id="{DA970D13-F72A-E644-85AA-303FF58BC72C}"/>
              </a:ext>
            </a:extLst>
          </p:cNvPr>
          <p:cNvPicPr>
            <a:picLocks noChangeAspect="1"/>
          </p:cNvPicPr>
          <p:nvPr/>
        </p:nvPicPr>
        <p:blipFill>
          <a:blip r:embed="rId3"/>
          <a:stretch>
            <a:fillRect/>
          </a:stretch>
        </p:blipFill>
        <p:spPr>
          <a:xfrm>
            <a:off x="3494052" y="9404777"/>
            <a:ext cx="571569" cy="813824"/>
          </a:xfrm>
          <a:prstGeom prst="rect">
            <a:avLst/>
          </a:prstGeom>
        </p:spPr>
      </p:pic>
      <p:sp>
        <p:nvSpPr>
          <p:cNvPr id="13" name="TextBox 12">
            <a:extLst>
              <a:ext uri="{FF2B5EF4-FFF2-40B4-BE49-F238E27FC236}">
                <a16:creationId xmlns:a16="http://schemas.microsoft.com/office/drawing/2014/main" id="{AD0C895A-0A8C-8441-9E98-96F1D60BDEDB}"/>
              </a:ext>
            </a:extLst>
          </p:cNvPr>
          <p:cNvSpPr txBox="1"/>
          <p:nvPr/>
        </p:nvSpPr>
        <p:spPr>
          <a:xfrm>
            <a:off x="212360" y="238540"/>
            <a:ext cx="3067557" cy="246221"/>
          </a:xfrm>
          <a:prstGeom prst="rect">
            <a:avLst/>
          </a:prstGeom>
          <a:noFill/>
        </p:spPr>
        <p:txBody>
          <a:bodyPr wrap="square" rtlCol="0">
            <a:spAutoFit/>
          </a:bodyPr>
          <a:lstStyle/>
          <a:p>
            <a:r>
              <a:rPr lang="en-US" sz="1000" dirty="0">
                <a:solidFill>
                  <a:schemeClr val="bg1"/>
                </a:solidFill>
                <a:latin typeface="Barlow Condensed Medium" pitchFamily="2" charset="77"/>
              </a:rPr>
              <a:t>Renewal Guide | Hampshire FA</a:t>
            </a:r>
          </a:p>
        </p:txBody>
      </p:sp>
      <p:sp>
        <p:nvSpPr>
          <p:cNvPr id="6" name="TextBox 5">
            <a:extLst>
              <a:ext uri="{FF2B5EF4-FFF2-40B4-BE49-F238E27FC236}">
                <a16:creationId xmlns:a16="http://schemas.microsoft.com/office/drawing/2014/main" id="{0F33498F-6A25-8E4C-B2CC-5D9B7A4FE884}"/>
              </a:ext>
            </a:extLst>
          </p:cNvPr>
          <p:cNvSpPr txBox="1"/>
          <p:nvPr/>
        </p:nvSpPr>
        <p:spPr>
          <a:xfrm>
            <a:off x="417512" y="4405604"/>
            <a:ext cx="6724650" cy="584775"/>
          </a:xfrm>
          <a:prstGeom prst="rect">
            <a:avLst/>
          </a:prstGeom>
          <a:noFill/>
        </p:spPr>
        <p:txBody>
          <a:bodyPr wrap="square" rtlCol="0">
            <a:spAutoFit/>
          </a:bodyPr>
          <a:lstStyle/>
          <a:p>
            <a:pPr algn="ctr"/>
            <a:r>
              <a:rPr lang="en-US" sz="3200" b="1" dirty="0">
                <a:solidFill>
                  <a:schemeClr val="bg1"/>
                </a:solidFill>
                <a:latin typeface="Barlow Condensed SemiBold" pitchFamily="2" charset="77"/>
              </a:rPr>
              <a:t>England Football Accredited </a:t>
            </a:r>
            <a:r>
              <a:rPr lang="en-US" sz="3200" b="1" dirty="0">
                <a:solidFill>
                  <a:srgbClr val="B11C02"/>
                </a:solidFill>
                <a:latin typeface="Barlow Condensed SemiBold" pitchFamily="2" charset="77"/>
              </a:rPr>
              <a:t>|</a:t>
            </a:r>
            <a:r>
              <a:rPr lang="en-US" sz="3200" b="1" dirty="0">
                <a:solidFill>
                  <a:schemeClr val="bg1"/>
                </a:solidFill>
                <a:latin typeface="Barlow Condensed SemiBold" pitchFamily="2" charset="77"/>
              </a:rPr>
              <a:t> Hampshire FA</a:t>
            </a:r>
          </a:p>
        </p:txBody>
      </p:sp>
      <p:sp>
        <p:nvSpPr>
          <p:cNvPr id="7" name="TextBox 6">
            <a:extLst>
              <a:ext uri="{FF2B5EF4-FFF2-40B4-BE49-F238E27FC236}">
                <a16:creationId xmlns:a16="http://schemas.microsoft.com/office/drawing/2014/main" id="{15FB12B4-53CD-7549-A6EF-5D72DE28DED1}"/>
              </a:ext>
            </a:extLst>
          </p:cNvPr>
          <p:cNvSpPr txBox="1"/>
          <p:nvPr/>
        </p:nvSpPr>
        <p:spPr>
          <a:xfrm>
            <a:off x="417512" y="5172791"/>
            <a:ext cx="6724650" cy="276999"/>
          </a:xfrm>
          <a:prstGeom prst="rect">
            <a:avLst/>
          </a:prstGeom>
          <a:noFill/>
        </p:spPr>
        <p:txBody>
          <a:bodyPr wrap="square" rtlCol="0">
            <a:spAutoFit/>
          </a:bodyPr>
          <a:lstStyle/>
          <a:p>
            <a:pPr algn="ctr"/>
            <a:r>
              <a:rPr lang="en-US" sz="1200" dirty="0">
                <a:solidFill>
                  <a:schemeClr val="bg1"/>
                </a:solidFill>
                <a:latin typeface="Barlow Condensed SemiBold" pitchFamily="2" charset="77"/>
              </a:rPr>
              <a:t>Renewal Guide</a:t>
            </a:r>
          </a:p>
        </p:txBody>
      </p:sp>
    </p:spTree>
    <p:extLst>
      <p:ext uri="{BB962C8B-B14F-4D97-AF65-F5344CB8AC3E}">
        <p14:creationId xmlns:p14="http://schemas.microsoft.com/office/powerpoint/2010/main" val="3718154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1B2C57-D03A-3044-9C8E-BE8923AC1CB0}"/>
              </a:ext>
            </a:extLst>
          </p:cNvPr>
          <p:cNvPicPr>
            <a:picLocks noChangeAspect="1"/>
          </p:cNvPicPr>
          <p:nvPr/>
        </p:nvPicPr>
        <p:blipFill>
          <a:blip r:embed="rId2"/>
          <a:srcRect t="11" b="11"/>
          <a:stretch/>
        </p:blipFill>
        <p:spPr>
          <a:xfrm>
            <a:off x="0" y="0"/>
            <a:ext cx="7558089" cy="10686256"/>
          </a:xfrm>
          <a:prstGeom prst="rect">
            <a:avLst/>
          </a:prstGeom>
        </p:spPr>
      </p:pic>
      <p:sp>
        <p:nvSpPr>
          <p:cNvPr id="5" name="TextBox 4">
            <a:extLst>
              <a:ext uri="{FF2B5EF4-FFF2-40B4-BE49-F238E27FC236}">
                <a16:creationId xmlns:a16="http://schemas.microsoft.com/office/drawing/2014/main" id="{89F8CF04-2C41-D844-850E-A2E78F856C8A}"/>
              </a:ext>
            </a:extLst>
          </p:cNvPr>
          <p:cNvSpPr txBox="1"/>
          <p:nvPr/>
        </p:nvSpPr>
        <p:spPr>
          <a:xfrm>
            <a:off x="233142" y="209010"/>
            <a:ext cx="2426341" cy="246221"/>
          </a:xfrm>
          <a:prstGeom prst="rect">
            <a:avLst/>
          </a:prstGeom>
          <a:noFill/>
        </p:spPr>
        <p:txBody>
          <a:bodyPr wrap="square" rtlCol="0">
            <a:spAutoFit/>
          </a:bodyPr>
          <a:lstStyle/>
          <a:p>
            <a:r>
              <a:rPr lang="en-US" sz="1000" dirty="0">
                <a:solidFill>
                  <a:schemeClr val="bg1"/>
                </a:solidFill>
                <a:latin typeface="Barlow Condensed Medium" pitchFamily="2" charset="77"/>
              </a:rPr>
              <a:t>Renewal Guide | Hampshire FA</a:t>
            </a:r>
          </a:p>
        </p:txBody>
      </p:sp>
      <p:sp>
        <p:nvSpPr>
          <p:cNvPr id="6" name="TextBox 5">
            <a:extLst>
              <a:ext uri="{FF2B5EF4-FFF2-40B4-BE49-F238E27FC236}">
                <a16:creationId xmlns:a16="http://schemas.microsoft.com/office/drawing/2014/main" id="{F3900830-814F-F943-B528-9D24A4F2A6BC}"/>
              </a:ext>
            </a:extLst>
          </p:cNvPr>
          <p:cNvSpPr txBox="1"/>
          <p:nvPr/>
        </p:nvSpPr>
        <p:spPr>
          <a:xfrm>
            <a:off x="498570" y="902990"/>
            <a:ext cx="5458097" cy="707886"/>
          </a:xfrm>
          <a:prstGeom prst="rect">
            <a:avLst/>
          </a:prstGeom>
          <a:noFill/>
        </p:spPr>
        <p:txBody>
          <a:bodyPr wrap="square" rtlCol="0">
            <a:spAutoFit/>
          </a:bodyPr>
          <a:lstStyle/>
          <a:p>
            <a:r>
              <a:rPr lang="en-US" sz="4000" b="1" dirty="0">
                <a:solidFill>
                  <a:schemeClr val="bg1"/>
                </a:solidFill>
                <a:latin typeface="Barlow Condensed ExtraBold" pitchFamily="2" charset="77"/>
              </a:rPr>
              <a:t>Club Portal Dashboard </a:t>
            </a:r>
          </a:p>
        </p:txBody>
      </p:sp>
      <p:sp>
        <p:nvSpPr>
          <p:cNvPr id="7" name="TextBox 6">
            <a:extLst>
              <a:ext uri="{FF2B5EF4-FFF2-40B4-BE49-F238E27FC236}">
                <a16:creationId xmlns:a16="http://schemas.microsoft.com/office/drawing/2014/main" id="{6EF8A0DC-5FD0-9F4B-806A-2F01348197C8}"/>
              </a:ext>
            </a:extLst>
          </p:cNvPr>
          <p:cNvSpPr txBox="1"/>
          <p:nvPr/>
        </p:nvSpPr>
        <p:spPr>
          <a:xfrm>
            <a:off x="890273" y="2443693"/>
            <a:ext cx="5236531" cy="6186309"/>
          </a:xfrm>
          <a:prstGeom prst="rect">
            <a:avLst/>
          </a:prstGeom>
          <a:noFill/>
        </p:spPr>
        <p:txBody>
          <a:bodyPr wrap="square" rtlCol="0">
            <a:spAutoFit/>
          </a:bodyPr>
          <a:lstStyle/>
          <a:p>
            <a:r>
              <a:rPr lang="en-US" sz="4400" b="1" dirty="0">
                <a:solidFill>
                  <a:schemeClr val="tx1">
                    <a:lumMod val="85000"/>
                    <a:lumOff val="15000"/>
                  </a:schemeClr>
                </a:solidFill>
                <a:latin typeface="Barlow Condensed SemiBold" pitchFamily="2" charset="77"/>
              </a:rPr>
              <a:t>1</a:t>
            </a:r>
            <a:r>
              <a:rPr lang="en-US" sz="4400" b="1" dirty="0">
                <a:solidFill>
                  <a:schemeClr val="bg1"/>
                </a:solidFill>
                <a:latin typeface="Barlow Condensed SemiBold" pitchFamily="2" charset="77"/>
              </a:rPr>
              <a:t> </a:t>
            </a:r>
            <a:r>
              <a:rPr lang="en-US" sz="2000" dirty="0">
                <a:solidFill>
                  <a:schemeClr val="bg1"/>
                </a:solidFill>
                <a:latin typeface="Barlow Condensed Medium" panose="00000606000000000000" pitchFamily="2" charset="0"/>
              </a:rPr>
              <a:t>Log in to the </a:t>
            </a:r>
            <a:r>
              <a:rPr lang="en-US" sz="2000" dirty="0">
                <a:solidFill>
                  <a:schemeClr val="bg1"/>
                </a:solidFill>
                <a:latin typeface="Barlow Condensed Medium" panose="00000606000000000000" pitchFamily="2" charset="0"/>
                <a:hlinkClick r:id="rId3"/>
              </a:rPr>
              <a:t>Club Portal </a:t>
            </a:r>
            <a:r>
              <a:rPr lang="en-US" sz="2000" dirty="0">
                <a:solidFill>
                  <a:schemeClr val="bg1"/>
                </a:solidFill>
                <a:latin typeface="Barlow Condensed Medium" panose="00000606000000000000" pitchFamily="2" charset="0"/>
              </a:rPr>
              <a:t>(same login as WGS)</a:t>
            </a:r>
          </a:p>
          <a:p>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2</a:t>
            </a:r>
            <a:r>
              <a:rPr lang="en-US" sz="4400" b="1" dirty="0">
                <a:solidFill>
                  <a:schemeClr val="bg1"/>
                </a:solidFill>
                <a:latin typeface="Barlow Condensed SemiBold" pitchFamily="2" charset="77"/>
              </a:rPr>
              <a:t> </a:t>
            </a:r>
            <a:r>
              <a:rPr lang="en-US" sz="2000" dirty="0">
                <a:solidFill>
                  <a:schemeClr val="bg1"/>
                </a:solidFill>
                <a:latin typeface="Barlow Condensed Medium" panose="00000606000000000000" pitchFamily="2" charset="0"/>
              </a:rPr>
              <a:t>Click on the ‘Accreditation’ tab which is located on the left-hand side of your screen. </a:t>
            </a:r>
          </a:p>
          <a:p>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3</a:t>
            </a:r>
            <a:r>
              <a:rPr lang="en-US" sz="4400" b="1" dirty="0">
                <a:solidFill>
                  <a:schemeClr val="bg1"/>
                </a:solidFill>
                <a:latin typeface="Barlow Condensed SemiBold" pitchFamily="2" charset="77"/>
              </a:rPr>
              <a:t> </a:t>
            </a:r>
            <a:r>
              <a:rPr lang="en-US" sz="2000" dirty="0">
                <a:solidFill>
                  <a:schemeClr val="bg1"/>
                </a:solidFill>
                <a:latin typeface="Barlow Condensed Medium" panose="00000606000000000000" pitchFamily="2" charset="0"/>
              </a:rPr>
              <a:t>Underneath you will find your Accreditation checklist, there will be four tabs:</a:t>
            </a:r>
          </a:p>
          <a:p>
            <a:endParaRPr lang="en-US" sz="2000" dirty="0">
              <a:solidFill>
                <a:schemeClr val="bg1"/>
              </a:solidFill>
              <a:latin typeface="Barlow Condensed Medium" panose="00000606000000000000" pitchFamily="2" charset="0"/>
            </a:endParaRPr>
          </a:p>
          <a:p>
            <a:pPr marL="342900" indent="-342900">
              <a:buFont typeface="Arial" panose="020B0604020202020204" pitchFamily="34" charset="0"/>
              <a:buChar char="•"/>
            </a:pPr>
            <a:r>
              <a:rPr lang="en-US" sz="2000" dirty="0">
                <a:solidFill>
                  <a:schemeClr val="bg1"/>
                </a:solidFill>
                <a:latin typeface="Barlow Condensed Medium" panose="00000606000000000000" pitchFamily="2" charset="0"/>
              </a:rPr>
              <a:t>Club </a:t>
            </a:r>
          </a:p>
          <a:p>
            <a:pPr marL="342900" indent="-342900">
              <a:buFont typeface="Arial" panose="020B0604020202020204" pitchFamily="34" charset="0"/>
              <a:buChar char="•"/>
            </a:pPr>
            <a:r>
              <a:rPr lang="en-US" sz="2000" dirty="0">
                <a:solidFill>
                  <a:schemeClr val="bg1"/>
                </a:solidFill>
                <a:latin typeface="Barlow Condensed Medium" panose="00000606000000000000" pitchFamily="2" charset="0"/>
              </a:rPr>
              <a:t>Officials </a:t>
            </a:r>
          </a:p>
          <a:p>
            <a:pPr marL="342900" indent="-342900">
              <a:buFont typeface="Arial" panose="020B0604020202020204" pitchFamily="34" charset="0"/>
              <a:buChar char="•"/>
            </a:pPr>
            <a:r>
              <a:rPr lang="en-US" sz="2000" dirty="0">
                <a:solidFill>
                  <a:schemeClr val="bg1"/>
                </a:solidFill>
                <a:latin typeface="Barlow Condensed Medium" panose="00000606000000000000" pitchFamily="2" charset="0"/>
              </a:rPr>
              <a:t>Documents </a:t>
            </a:r>
          </a:p>
          <a:p>
            <a:pPr marL="342900" indent="-342900">
              <a:buFont typeface="Arial" panose="020B0604020202020204" pitchFamily="34" charset="0"/>
              <a:buChar char="•"/>
            </a:pPr>
            <a:r>
              <a:rPr lang="en-US" sz="2000" dirty="0">
                <a:solidFill>
                  <a:schemeClr val="bg1"/>
                </a:solidFill>
                <a:latin typeface="Barlow Condensed Medium" panose="00000606000000000000" pitchFamily="2" charset="0"/>
              </a:rPr>
              <a:t>Player Pathways </a:t>
            </a:r>
          </a:p>
          <a:p>
            <a:pPr marL="342900" indent="-342900">
              <a:buFont typeface="Arial" panose="020B0604020202020204" pitchFamily="34" charset="0"/>
              <a:buChar char="•"/>
            </a:pPr>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4 </a:t>
            </a:r>
            <a:r>
              <a:rPr lang="en-US" sz="2000" dirty="0">
                <a:solidFill>
                  <a:schemeClr val="bg1"/>
                </a:solidFill>
                <a:latin typeface="Barlow Condensed Medium" panose="00000606000000000000" pitchFamily="2" charset="0"/>
              </a:rPr>
              <a:t>Sections that state </a:t>
            </a:r>
            <a:r>
              <a:rPr lang="en-US" sz="2000" b="1" dirty="0">
                <a:solidFill>
                  <a:schemeClr val="bg1"/>
                </a:solidFill>
                <a:latin typeface="Barlow Condensed Medium" panose="00000606000000000000" pitchFamily="2" charset="0"/>
              </a:rPr>
              <a:t>“incomplete”</a:t>
            </a:r>
            <a:r>
              <a:rPr lang="en-US" sz="2000" dirty="0">
                <a:solidFill>
                  <a:schemeClr val="bg1"/>
                </a:solidFill>
                <a:latin typeface="Barlow Condensed Medium" panose="00000606000000000000" pitchFamily="2" charset="0"/>
              </a:rPr>
              <a:t> will show what you need to action. </a:t>
            </a:r>
            <a:endParaRPr lang="en-US" sz="2000" b="1" dirty="0">
              <a:solidFill>
                <a:schemeClr val="bg1"/>
              </a:solidFill>
              <a:latin typeface="Barlow Condensed SemiBold" pitchFamily="2" charset="77"/>
            </a:endParaRPr>
          </a:p>
        </p:txBody>
      </p:sp>
      <p:pic>
        <p:nvPicPr>
          <p:cNvPr id="9" name="Picture 8" descr="A picture containing shape&#10;&#10;Description automatically generated">
            <a:extLst>
              <a:ext uri="{FF2B5EF4-FFF2-40B4-BE49-F238E27FC236}">
                <a16:creationId xmlns:a16="http://schemas.microsoft.com/office/drawing/2014/main" id="{10338E73-F90E-BF47-9E58-7B67E412F65F}"/>
              </a:ext>
            </a:extLst>
          </p:cNvPr>
          <p:cNvPicPr>
            <a:picLocks noChangeAspect="1"/>
          </p:cNvPicPr>
          <p:nvPr/>
        </p:nvPicPr>
        <p:blipFill>
          <a:blip r:embed="rId4"/>
          <a:stretch>
            <a:fillRect/>
          </a:stretch>
        </p:blipFill>
        <p:spPr>
          <a:xfrm>
            <a:off x="3508539" y="9788827"/>
            <a:ext cx="542596" cy="772571"/>
          </a:xfrm>
          <a:prstGeom prst="rect">
            <a:avLst/>
          </a:prstGeom>
        </p:spPr>
      </p:pic>
    </p:spTree>
    <p:extLst>
      <p:ext uri="{BB962C8B-B14F-4D97-AF65-F5344CB8AC3E}">
        <p14:creationId xmlns:p14="http://schemas.microsoft.com/office/powerpoint/2010/main" val="1695054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1B2C57-D03A-3044-9C8E-BE8923AC1CB0}"/>
              </a:ext>
            </a:extLst>
          </p:cNvPr>
          <p:cNvPicPr>
            <a:picLocks noChangeAspect="1"/>
          </p:cNvPicPr>
          <p:nvPr/>
        </p:nvPicPr>
        <p:blipFill>
          <a:blip r:embed="rId2"/>
          <a:srcRect t="11" b="11"/>
          <a:stretch/>
        </p:blipFill>
        <p:spPr>
          <a:xfrm>
            <a:off x="0" y="0"/>
            <a:ext cx="7558089" cy="10686256"/>
          </a:xfrm>
          <a:prstGeom prst="rect">
            <a:avLst/>
          </a:prstGeom>
        </p:spPr>
      </p:pic>
      <p:sp>
        <p:nvSpPr>
          <p:cNvPr id="5" name="TextBox 4">
            <a:extLst>
              <a:ext uri="{FF2B5EF4-FFF2-40B4-BE49-F238E27FC236}">
                <a16:creationId xmlns:a16="http://schemas.microsoft.com/office/drawing/2014/main" id="{89F8CF04-2C41-D844-850E-A2E78F856C8A}"/>
              </a:ext>
            </a:extLst>
          </p:cNvPr>
          <p:cNvSpPr txBox="1"/>
          <p:nvPr/>
        </p:nvSpPr>
        <p:spPr>
          <a:xfrm>
            <a:off x="212360" y="209010"/>
            <a:ext cx="2426341" cy="246221"/>
          </a:xfrm>
          <a:prstGeom prst="rect">
            <a:avLst/>
          </a:prstGeom>
          <a:noFill/>
        </p:spPr>
        <p:txBody>
          <a:bodyPr wrap="square" rtlCol="0">
            <a:spAutoFit/>
          </a:bodyPr>
          <a:lstStyle/>
          <a:p>
            <a:r>
              <a:rPr lang="en-US" sz="1000" dirty="0">
                <a:solidFill>
                  <a:schemeClr val="bg1"/>
                </a:solidFill>
                <a:latin typeface="Barlow Condensed Medium" pitchFamily="2" charset="77"/>
              </a:rPr>
              <a:t>Renewal Guide | Hampshire FA</a:t>
            </a:r>
          </a:p>
        </p:txBody>
      </p:sp>
      <p:sp>
        <p:nvSpPr>
          <p:cNvPr id="6" name="TextBox 5">
            <a:extLst>
              <a:ext uri="{FF2B5EF4-FFF2-40B4-BE49-F238E27FC236}">
                <a16:creationId xmlns:a16="http://schemas.microsoft.com/office/drawing/2014/main" id="{F3900830-814F-F943-B528-9D24A4F2A6BC}"/>
              </a:ext>
            </a:extLst>
          </p:cNvPr>
          <p:cNvSpPr txBox="1"/>
          <p:nvPr/>
        </p:nvSpPr>
        <p:spPr>
          <a:xfrm>
            <a:off x="498570" y="902990"/>
            <a:ext cx="5458097" cy="707886"/>
          </a:xfrm>
          <a:prstGeom prst="rect">
            <a:avLst/>
          </a:prstGeom>
          <a:noFill/>
        </p:spPr>
        <p:txBody>
          <a:bodyPr wrap="square" rtlCol="0">
            <a:spAutoFit/>
          </a:bodyPr>
          <a:lstStyle/>
          <a:p>
            <a:r>
              <a:rPr lang="en-US" sz="4000" b="1" dirty="0">
                <a:solidFill>
                  <a:schemeClr val="bg1"/>
                </a:solidFill>
                <a:latin typeface="Barlow Condensed ExtraBold" pitchFamily="2" charset="77"/>
              </a:rPr>
              <a:t>Clubs </a:t>
            </a:r>
          </a:p>
        </p:txBody>
      </p:sp>
      <p:sp>
        <p:nvSpPr>
          <p:cNvPr id="7" name="TextBox 6">
            <a:extLst>
              <a:ext uri="{FF2B5EF4-FFF2-40B4-BE49-F238E27FC236}">
                <a16:creationId xmlns:a16="http://schemas.microsoft.com/office/drawing/2014/main" id="{6EF8A0DC-5FD0-9F4B-806A-2F01348197C8}"/>
              </a:ext>
            </a:extLst>
          </p:cNvPr>
          <p:cNvSpPr txBox="1"/>
          <p:nvPr/>
        </p:nvSpPr>
        <p:spPr>
          <a:xfrm>
            <a:off x="761110" y="1640930"/>
            <a:ext cx="5236531" cy="7725192"/>
          </a:xfrm>
          <a:prstGeom prst="rect">
            <a:avLst/>
          </a:prstGeom>
          <a:noFill/>
        </p:spPr>
        <p:txBody>
          <a:bodyPr wrap="square" rtlCol="0">
            <a:spAutoFit/>
          </a:bodyPr>
          <a:lstStyle/>
          <a:p>
            <a:r>
              <a:rPr lang="en-US" sz="4400" b="1" dirty="0">
                <a:solidFill>
                  <a:schemeClr val="tx1">
                    <a:lumMod val="85000"/>
                    <a:lumOff val="15000"/>
                  </a:schemeClr>
                </a:solidFill>
                <a:latin typeface="Barlow Condensed SemiBold" pitchFamily="2" charset="77"/>
              </a:rPr>
              <a:t>1</a:t>
            </a:r>
            <a:r>
              <a:rPr lang="en-US" sz="4400" b="1" dirty="0">
                <a:solidFill>
                  <a:schemeClr val="bg1"/>
                </a:solidFill>
                <a:latin typeface="Barlow Condensed SemiBold" pitchFamily="2" charset="77"/>
              </a:rPr>
              <a:t> </a:t>
            </a:r>
            <a:r>
              <a:rPr lang="en-US" sz="2000" dirty="0">
                <a:solidFill>
                  <a:schemeClr val="bg1"/>
                </a:solidFill>
                <a:latin typeface="Barlow Condensed Medium" panose="00000606000000000000" pitchFamily="2" charset="0"/>
              </a:rPr>
              <a:t>The clubs tab highlights where clubs satisfy or need to satisfy criteria across these four areas</a:t>
            </a:r>
          </a:p>
          <a:p>
            <a:endParaRPr lang="en-US" sz="2000" dirty="0">
              <a:solidFill>
                <a:schemeClr val="bg1"/>
              </a:solidFill>
              <a:latin typeface="Barlow Condensed Medium" panose="00000606000000000000" pitchFamily="2" charset="0"/>
            </a:endParaRPr>
          </a:p>
          <a:p>
            <a:pPr marL="342900" indent="-342900">
              <a:buFontTx/>
              <a:buChar char="-"/>
            </a:pPr>
            <a:r>
              <a:rPr lang="en-US" sz="2000" dirty="0">
                <a:solidFill>
                  <a:schemeClr val="bg1"/>
                </a:solidFill>
                <a:latin typeface="Barlow Condensed Medium" panose="00000606000000000000" pitchFamily="2" charset="0"/>
              </a:rPr>
              <a:t>Team Affiliated to a County FA</a:t>
            </a:r>
          </a:p>
          <a:p>
            <a:pPr marL="342900" indent="-342900">
              <a:buFontTx/>
              <a:buChar char="-"/>
            </a:pPr>
            <a:r>
              <a:rPr lang="en-US" sz="2000" dirty="0">
                <a:solidFill>
                  <a:schemeClr val="bg1"/>
                </a:solidFill>
                <a:latin typeface="Barlow Condensed Medium" panose="00000606000000000000" pitchFamily="2" charset="0"/>
              </a:rPr>
              <a:t>Teams Playing in a League </a:t>
            </a:r>
          </a:p>
          <a:p>
            <a:pPr marL="342900" indent="-342900">
              <a:buFontTx/>
              <a:buChar char="-"/>
            </a:pPr>
            <a:r>
              <a:rPr lang="en-US" sz="2000" dirty="0">
                <a:solidFill>
                  <a:schemeClr val="bg1"/>
                </a:solidFill>
                <a:latin typeface="Barlow Condensed Medium" panose="00000606000000000000" pitchFamily="2" charset="0"/>
              </a:rPr>
              <a:t>Club Bank Account </a:t>
            </a:r>
          </a:p>
          <a:p>
            <a:pPr marL="342900" indent="-342900">
              <a:buFontTx/>
              <a:buChar char="-"/>
            </a:pPr>
            <a:r>
              <a:rPr lang="en-US" sz="2000" dirty="0">
                <a:solidFill>
                  <a:schemeClr val="bg1"/>
                </a:solidFill>
                <a:latin typeface="Barlow Condensed Medium" panose="00000606000000000000" pitchFamily="2" charset="0"/>
              </a:rPr>
              <a:t>Club Meetings and Minutes</a:t>
            </a:r>
          </a:p>
          <a:p>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2</a:t>
            </a:r>
            <a:r>
              <a:rPr lang="en-US" sz="4400" b="1" dirty="0">
                <a:solidFill>
                  <a:schemeClr val="bg1"/>
                </a:solidFill>
                <a:latin typeface="Barlow Condensed SemiBold" pitchFamily="2" charset="77"/>
              </a:rPr>
              <a:t> </a:t>
            </a:r>
            <a:r>
              <a:rPr lang="en-US" sz="2000" dirty="0">
                <a:solidFill>
                  <a:schemeClr val="bg1"/>
                </a:solidFill>
                <a:latin typeface="Barlow Condensed Medium" panose="00000606000000000000" pitchFamily="2" charset="0"/>
              </a:rPr>
              <a:t>The club must have at least 1 affiliated team playing in an FA sanctioned league </a:t>
            </a:r>
          </a:p>
          <a:p>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3</a:t>
            </a:r>
            <a:r>
              <a:rPr lang="en-US" sz="4400" b="1" dirty="0">
                <a:solidFill>
                  <a:schemeClr val="bg1"/>
                </a:solidFill>
                <a:latin typeface="Barlow Condensed SemiBold" pitchFamily="2" charset="77"/>
              </a:rPr>
              <a:t> </a:t>
            </a:r>
            <a:r>
              <a:rPr lang="en-US" sz="2000" dirty="0">
                <a:solidFill>
                  <a:schemeClr val="bg1"/>
                </a:solidFill>
                <a:latin typeface="Barlow Condensed Medium" panose="00000606000000000000" pitchFamily="2" charset="0"/>
              </a:rPr>
              <a:t>For all clubs with more than 3 teams, you are required to have a bank account in the clubs’ name. Ensure that you tick ‘Yes’ for this section if you have a club bank account.</a:t>
            </a:r>
          </a:p>
          <a:p>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4 </a:t>
            </a:r>
            <a:r>
              <a:rPr lang="en-US" sz="2000" dirty="0">
                <a:solidFill>
                  <a:schemeClr val="bg1"/>
                </a:solidFill>
                <a:latin typeface="Barlow Condensed Medium" panose="00000606000000000000" pitchFamily="2" charset="0"/>
              </a:rPr>
              <a:t>All clubs will be required to click ‘Yes’ for Club Meetings &amp; Minutes </a:t>
            </a:r>
          </a:p>
          <a:p>
            <a:endParaRPr lang="en-US" sz="2000" dirty="0">
              <a:solidFill>
                <a:schemeClr val="bg1"/>
              </a:solidFill>
              <a:latin typeface="Barlow Condensed Medium" panose="00000606000000000000" pitchFamily="2" charset="0"/>
            </a:endParaRPr>
          </a:p>
          <a:p>
            <a:r>
              <a:rPr lang="en-US" sz="2000" dirty="0">
                <a:solidFill>
                  <a:schemeClr val="bg1"/>
                </a:solidFill>
                <a:latin typeface="Barlow Condensed Medium" panose="00000606000000000000" pitchFamily="2" charset="0"/>
              </a:rPr>
              <a:t>This will complete your Clubs section. </a:t>
            </a:r>
          </a:p>
        </p:txBody>
      </p:sp>
      <p:pic>
        <p:nvPicPr>
          <p:cNvPr id="9" name="Picture 8" descr="A picture containing shape&#10;&#10;Description automatically generated">
            <a:extLst>
              <a:ext uri="{FF2B5EF4-FFF2-40B4-BE49-F238E27FC236}">
                <a16:creationId xmlns:a16="http://schemas.microsoft.com/office/drawing/2014/main" id="{10338E73-F90E-BF47-9E58-7B67E412F65F}"/>
              </a:ext>
            </a:extLst>
          </p:cNvPr>
          <p:cNvPicPr>
            <a:picLocks noChangeAspect="1"/>
          </p:cNvPicPr>
          <p:nvPr/>
        </p:nvPicPr>
        <p:blipFill>
          <a:blip r:embed="rId3"/>
          <a:stretch>
            <a:fillRect/>
          </a:stretch>
        </p:blipFill>
        <p:spPr>
          <a:xfrm>
            <a:off x="3508539" y="9788827"/>
            <a:ext cx="542596" cy="772571"/>
          </a:xfrm>
          <a:prstGeom prst="rect">
            <a:avLst/>
          </a:prstGeom>
        </p:spPr>
      </p:pic>
    </p:spTree>
    <p:extLst>
      <p:ext uri="{BB962C8B-B14F-4D97-AF65-F5344CB8AC3E}">
        <p14:creationId xmlns:p14="http://schemas.microsoft.com/office/powerpoint/2010/main" val="2129101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1B2C57-D03A-3044-9C8E-BE8923AC1CB0}"/>
              </a:ext>
            </a:extLst>
          </p:cNvPr>
          <p:cNvPicPr>
            <a:picLocks noChangeAspect="1"/>
          </p:cNvPicPr>
          <p:nvPr/>
        </p:nvPicPr>
        <p:blipFill>
          <a:blip r:embed="rId2"/>
          <a:srcRect t="11" b="11"/>
          <a:stretch/>
        </p:blipFill>
        <p:spPr>
          <a:xfrm>
            <a:off x="0" y="0"/>
            <a:ext cx="7558089" cy="10686256"/>
          </a:xfrm>
          <a:prstGeom prst="rect">
            <a:avLst/>
          </a:prstGeom>
        </p:spPr>
      </p:pic>
      <p:sp>
        <p:nvSpPr>
          <p:cNvPr id="5" name="TextBox 4">
            <a:extLst>
              <a:ext uri="{FF2B5EF4-FFF2-40B4-BE49-F238E27FC236}">
                <a16:creationId xmlns:a16="http://schemas.microsoft.com/office/drawing/2014/main" id="{89F8CF04-2C41-D844-850E-A2E78F856C8A}"/>
              </a:ext>
            </a:extLst>
          </p:cNvPr>
          <p:cNvSpPr txBox="1"/>
          <p:nvPr/>
        </p:nvSpPr>
        <p:spPr>
          <a:xfrm>
            <a:off x="212360" y="209010"/>
            <a:ext cx="2426341" cy="246221"/>
          </a:xfrm>
          <a:prstGeom prst="rect">
            <a:avLst/>
          </a:prstGeom>
          <a:noFill/>
        </p:spPr>
        <p:txBody>
          <a:bodyPr wrap="square" rtlCol="0">
            <a:spAutoFit/>
          </a:bodyPr>
          <a:lstStyle/>
          <a:p>
            <a:r>
              <a:rPr lang="en-US" sz="1000" dirty="0">
                <a:solidFill>
                  <a:schemeClr val="bg1"/>
                </a:solidFill>
                <a:latin typeface="Barlow Condensed Medium" pitchFamily="2" charset="77"/>
              </a:rPr>
              <a:t>Renewal Guide | Hampshire FA</a:t>
            </a:r>
          </a:p>
        </p:txBody>
      </p:sp>
      <p:sp>
        <p:nvSpPr>
          <p:cNvPr id="6" name="TextBox 5">
            <a:extLst>
              <a:ext uri="{FF2B5EF4-FFF2-40B4-BE49-F238E27FC236}">
                <a16:creationId xmlns:a16="http://schemas.microsoft.com/office/drawing/2014/main" id="{F3900830-814F-F943-B528-9D24A4F2A6BC}"/>
              </a:ext>
            </a:extLst>
          </p:cNvPr>
          <p:cNvSpPr txBox="1"/>
          <p:nvPr/>
        </p:nvSpPr>
        <p:spPr>
          <a:xfrm>
            <a:off x="539544" y="455231"/>
            <a:ext cx="5458097" cy="707886"/>
          </a:xfrm>
          <a:prstGeom prst="rect">
            <a:avLst/>
          </a:prstGeom>
          <a:noFill/>
        </p:spPr>
        <p:txBody>
          <a:bodyPr wrap="square" rtlCol="0">
            <a:spAutoFit/>
          </a:bodyPr>
          <a:lstStyle/>
          <a:p>
            <a:r>
              <a:rPr lang="en-US" sz="4000" b="1" dirty="0">
                <a:solidFill>
                  <a:schemeClr val="bg1"/>
                </a:solidFill>
                <a:latin typeface="Barlow Condensed ExtraBold" pitchFamily="2" charset="77"/>
              </a:rPr>
              <a:t>Officials – Pt 1  </a:t>
            </a:r>
          </a:p>
        </p:txBody>
      </p:sp>
      <p:sp>
        <p:nvSpPr>
          <p:cNvPr id="7" name="TextBox 6">
            <a:extLst>
              <a:ext uri="{FF2B5EF4-FFF2-40B4-BE49-F238E27FC236}">
                <a16:creationId xmlns:a16="http://schemas.microsoft.com/office/drawing/2014/main" id="{6EF8A0DC-5FD0-9F4B-806A-2F01348197C8}"/>
              </a:ext>
            </a:extLst>
          </p:cNvPr>
          <p:cNvSpPr txBox="1"/>
          <p:nvPr/>
        </p:nvSpPr>
        <p:spPr>
          <a:xfrm>
            <a:off x="761110" y="1079017"/>
            <a:ext cx="5236531" cy="9510296"/>
          </a:xfrm>
          <a:prstGeom prst="rect">
            <a:avLst/>
          </a:prstGeom>
          <a:noFill/>
        </p:spPr>
        <p:txBody>
          <a:bodyPr wrap="square" rtlCol="0">
            <a:spAutoFit/>
          </a:bodyPr>
          <a:lstStyle/>
          <a:p>
            <a:r>
              <a:rPr lang="en-US" sz="2000" dirty="0">
                <a:solidFill>
                  <a:schemeClr val="bg1"/>
                </a:solidFill>
                <a:latin typeface="Barlow Condensed Medium" panose="00000606000000000000" pitchFamily="2" charset="0"/>
              </a:rPr>
              <a:t>Prior to completing this section, remove all non-active officials from your ‘Officials’ tab. Guidance on how to do this can be found </a:t>
            </a:r>
            <a:r>
              <a:rPr lang="en-US" sz="2000" dirty="0">
                <a:solidFill>
                  <a:schemeClr val="bg1"/>
                </a:solidFill>
                <a:latin typeface="Barlow Condensed Medium" panose="00000606000000000000" pitchFamily="2" charset="0"/>
                <a:hlinkClick r:id="rId3"/>
              </a:rPr>
              <a:t>here</a:t>
            </a:r>
            <a:r>
              <a:rPr lang="en-US" sz="2000" dirty="0">
                <a:solidFill>
                  <a:schemeClr val="bg1"/>
                </a:solidFill>
                <a:latin typeface="Barlow Condensed Medium" panose="00000606000000000000" pitchFamily="2" charset="0"/>
              </a:rPr>
              <a:t>.</a:t>
            </a:r>
          </a:p>
          <a:p>
            <a:endParaRPr lang="en-US" sz="2000" b="1" dirty="0">
              <a:solidFill>
                <a:schemeClr val="bg1"/>
              </a:solidFill>
              <a:latin typeface="Barlow Condensed SemiBold" pitchFamily="2" charset="77"/>
            </a:endParaRPr>
          </a:p>
          <a:p>
            <a:r>
              <a:rPr lang="en-US" sz="2000" dirty="0">
                <a:solidFill>
                  <a:schemeClr val="bg1"/>
                </a:solidFill>
                <a:latin typeface="Barlow Condensed Medium" panose="00000606000000000000" pitchFamily="2" charset="0"/>
              </a:rPr>
              <a:t>The ‘Officials’ tab checks 5 areas of minimum criteria clubs need to satisfy, they are: </a:t>
            </a:r>
          </a:p>
          <a:p>
            <a:r>
              <a:rPr lang="en-US" sz="4400" b="1" dirty="0">
                <a:solidFill>
                  <a:schemeClr val="tx1">
                    <a:lumMod val="85000"/>
                    <a:lumOff val="15000"/>
                  </a:schemeClr>
                </a:solidFill>
                <a:latin typeface="Barlow Condensed SemiBold" pitchFamily="2" charset="77"/>
              </a:rPr>
              <a:t>1 </a:t>
            </a:r>
            <a:r>
              <a:rPr lang="en-US" sz="2000" b="1" dirty="0">
                <a:solidFill>
                  <a:schemeClr val="bg1"/>
                </a:solidFill>
                <a:latin typeface="Barlow Condensed Medium" panose="00000606000000000000" pitchFamily="2" charset="0"/>
              </a:rPr>
              <a:t>Officials DBS compliant </a:t>
            </a:r>
            <a:r>
              <a:rPr lang="en-US" sz="2000" dirty="0">
                <a:solidFill>
                  <a:schemeClr val="bg1"/>
                </a:solidFill>
                <a:latin typeface="Barlow Condensed Medium" panose="00000606000000000000" pitchFamily="2" charset="0"/>
              </a:rPr>
              <a:t>– this validates if all officials working with U18’s have an in-date FA Enhanced Disclosure and Barring Service Checks (DBS). Guidance on how to complete a DBS can be found </a:t>
            </a:r>
            <a:r>
              <a:rPr lang="en-US" sz="2000" dirty="0">
                <a:solidFill>
                  <a:schemeClr val="tx1">
                    <a:lumMod val="85000"/>
                    <a:lumOff val="15000"/>
                  </a:schemeClr>
                </a:solidFill>
                <a:latin typeface="Barlow Condensed Medium" panose="00000606000000000000" pitchFamily="2" charset="0"/>
                <a:hlinkClick r:id="rId4"/>
              </a:rPr>
              <a:t>here</a:t>
            </a:r>
            <a:r>
              <a:rPr lang="en-US" sz="2000" dirty="0">
                <a:solidFill>
                  <a:schemeClr val="tx1">
                    <a:lumMod val="85000"/>
                    <a:lumOff val="15000"/>
                  </a:schemeClr>
                </a:solidFill>
                <a:latin typeface="Barlow Condensed Medium" panose="00000606000000000000" pitchFamily="2" charset="0"/>
              </a:rPr>
              <a:t>. </a:t>
            </a:r>
            <a:endParaRPr lang="en-US" sz="4400" dirty="0">
              <a:solidFill>
                <a:schemeClr val="bg1"/>
              </a:solidFill>
              <a:latin typeface="Barlow Condensed Medium" panose="00000606000000000000" pitchFamily="2" charset="0"/>
            </a:endParaRPr>
          </a:p>
          <a:p>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2</a:t>
            </a:r>
            <a:r>
              <a:rPr lang="en-US" sz="4400" b="1" dirty="0">
                <a:solidFill>
                  <a:schemeClr val="bg1"/>
                </a:solidFill>
                <a:latin typeface="Barlow Condensed SemiBold" pitchFamily="2" charset="77"/>
              </a:rPr>
              <a:t> </a:t>
            </a:r>
            <a:r>
              <a:rPr lang="en-US" sz="2000" b="1" dirty="0">
                <a:solidFill>
                  <a:schemeClr val="bg1"/>
                </a:solidFill>
                <a:latin typeface="Barlow Condensed Medium" panose="00000606000000000000" pitchFamily="2" charset="0"/>
              </a:rPr>
              <a:t>Club Welfare Officer – </a:t>
            </a:r>
            <a:r>
              <a:rPr lang="en-US" sz="2000" dirty="0">
                <a:solidFill>
                  <a:schemeClr val="bg1"/>
                </a:solidFill>
                <a:latin typeface="Barlow Condensed Medium" panose="00000606000000000000" pitchFamily="2" charset="0"/>
              </a:rPr>
              <a:t>this validates if the club has a Welfare Officer for Youth Clubs (male, female and disability) </a:t>
            </a:r>
          </a:p>
          <a:p>
            <a:endParaRPr lang="en-US" sz="2000" b="1" dirty="0">
              <a:solidFill>
                <a:schemeClr val="bg1"/>
              </a:solidFill>
              <a:latin typeface="Barlow Condensed Medium" panose="00000606000000000000" pitchFamily="2" charset="0"/>
            </a:endParaRPr>
          </a:p>
          <a:p>
            <a:r>
              <a:rPr lang="en-US" sz="2000" b="1" dirty="0">
                <a:solidFill>
                  <a:schemeClr val="bg1"/>
                </a:solidFill>
                <a:latin typeface="Barlow Condensed Medium" panose="00000606000000000000" pitchFamily="2" charset="0"/>
              </a:rPr>
              <a:t>The Club Welfare Officer require the following qualifications to be valid: </a:t>
            </a:r>
          </a:p>
          <a:p>
            <a:endParaRPr lang="en-US" sz="2000" b="1" dirty="0">
              <a:solidFill>
                <a:schemeClr val="bg1"/>
              </a:solidFill>
              <a:latin typeface="Barlow Condensed Medium" panose="00000606000000000000" pitchFamily="2" charset="0"/>
            </a:endParaRPr>
          </a:p>
          <a:p>
            <a:pPr marL="342900" indent="-342900">
              <a:buFont typeface="Arial" panose="020B0604020202020204" pitchFamily="34" charset="0"/>
              <a:buChar char="•"/>
            </a:pPr>
            <a:r>
              <a:rPr lang="en-US" sz="2000" b="1" dirty="0">
                <a:solidFill>
                  <a:srgbClr val="0070C0"/>
                </a:solidFill>
                <a:latin typeface="Barlow Condensed Medium" panose="00000606000000000000" pitchFamily="2" charset="0"/>
                <a:hlinkClick r:id="rId5">
                  <a:extLst>
                    <a:ext uri="{A12FA001-AC4F-418D-AE19-62706E023703}">
                      <ahyp:hlinkClr xmlns:ahyp="http://schemas.microsoft.com/office/drawing/2018/hyperlinkcolor" val="tx"/>
                    </a:ext>
                  </a:extLst>
                </a:hlinkClick>
              </a:rPr>
              <a:t>Safeguarding Children Training Course </a:t>
            </a:r>
            <a:r>
              <a:rPr lang="en-US" sz="2000" b="1" dirty="0">
                <a:solidFill>
                  <a:schemeClr val="bg1"/>
                </a:solidFill>
                <a:latin typeface="Barlow Condensed Medium" panose="00000606000000000000" pitchFamily="2" charset="0"/>
              </a:rPr>
              <a:t>(if this has expired, complete the </a:t>
            </a:r>
            <a:r>
              <a:rPr lang="en-US" sz="2000" b="1" dirty="0">
                <a:solidFill>
                  <a:srgbClr val="0070C0"/>
                </a:solidFill>
                <a:latin typeface="Barlow Condensed Medium" panose="00000606000000000000" pitchFamily="2" charset="0"/>
                <a:hlinkClick r:id="rId6">
                  <a:extLst>
                    <a:ext uri="{A12FA001-AC4F-418D-AE19-62706E023703}">
                      <ahyp:hlinkClr xmlns:ahyp="http://schemas.microsoft.com/office/drawing/2018/hyperlinkcolor" val="tx"/>
                    </a:ext>
                  </a:extLst>
                </a:hlinkClick>
              </a:rPr>
              <a:t>recertification here</a:t>
            </a:r>
            <a:r>
              <a:rPr lang="en-US" sz="2000" b="1" dirty="0">
                <a:solidFill>
                  <a:schemeClr val="bg1"/>
                </a:solidFill>
                <a:latin typeface="Barlow Condensed Medium" panose="00000606000000000000" pitchFamily="2" charset="0"/>
              </a:rPr>
              <a:t>)</a:t>
            </a:r>
          </a:p>
          <a:p>
            <a:pPr marL="342900" indent="-342900">
              <a:buFont typeface="Arial" panose="020B0604020202020204" pitchFamily="34" charset="0"/>
              <a:buChar char="•"/>
            </a:pPr>
            <a:r>
              <a:rPr lang="en-US" sz="2000" b="1" dirty="0">
                <a:solidFill>
                  <a:srgbClr val="0070C0"/>
                </a:solidFill>
                <a:latin typeface="Barlow Condensed Medium" panose="00000606000000000000" pitchFamily="2" charset="0"/>
                <a:hlinkClick r:id="rId7">
                  <a:extLst>
                    <a:ext uri="{A12FA001-AC4F-418D-AE19-62706E023703}">
                      <ahyp:hlinkClr xmlns:ahyp="http://schemas.microsoft.com/office/drawing/2018/hyperlinkcolor" val="tx"/>
                    </a:ext>
                  </a:extLst>
                </a:hlinkClick>
              </a:rPr>
              <a:t>Safeguarding For Committee Members</a:t>
            </a:r>
            <a:r>
              <a:rPr lang="en-US" sz="2000" b="1" dirty="0">
                <a:solidFill>
                  <a:srgbClr val="0070C0"/>
                </a:solidFill>
                <a:latin typeface="Barlow Condensed Medium" panose="00000606000000000000" pitchFamily="2" charset="0"/>
              </a:rPr>
              <a:t> </a:t>
            </a:r>
          </a:p>
          <a:p>
            <a:pPr marL="342900" indent="-342900">
              <a:buFont typeface="Arial" panose="020B0604020202020204" pitchFamily="34" charset="0"/>
              <a:buChar char="•"/>
            </a:pPr>
            <a:r>
              <a:rPr lang="en-US" sz="2000" b="1" dirty="0">
                <a:solidFill>
                  <a:srgbClr val="0070C0"/>
                </a:solidFill>
                <a:latin typeface="Barlow Condensed Medium" panose="00000606000000000000" pitchFamily="2" charset="0"/>
                <a:hlinkClick r:id="rId8">
                  <a:extLst>
                    <a:ext uri="{A12FA001-AC4F-418D-AE19-62706E023703}">
                      <ahyp:hlinkClr xmlns:ahyp="http://schemas.microsoft.com/office/drawing/2018/hyperlinkcolor" val="tx"/>
                    </a:ext>
                  </a:extLst>
                </a:hlinkClick>
              </a:rPr>
              <a:t>Welfare Officer Training </a:t>
            </a:r>
            <a:endParaRPr lang="en-US" sz="2000" b="1" dirty="0">
              <a:solidFill>
                <a:srgbClr val="0070C0"/>
              </a:solidFill>
              <a:latin typeface="Barlow Condensed Medium" panose="00000606000000000000" pitchFamily="2" charset="0"/>
            </a:endParaRPr>
          </a:p>
          <a:p>
            <a:pPr marL="342900" indent="-342900">
              <a:buFont typeface="Arial" panose="020B0604020202020204" pitchFamily="34" charset="0"/>
              <a:buChar char="•"/>
            </a:pPr>
            <a:r>
              <a:rPr lang="en-US" sz="2000" b="1" dirty="0">
                <a:solidFill>
                  <a:schemeClr val="bg1"/>
                </a:solidFill>
                <a:latin typeface="Barlow Condensed Medium" panose="00000606000000000000" pitchFamily="2" charset="0"/>
              </a:rPr>
              <a:t>FA Enhanced DBS </a:t>
            </a:r>
          </a:p>
          <a:p>
            <a:endParaRPr lang="en-US" sz="2000" b="1" dirty="0">
              <a:solidFill>
                <a:schemeClr val="bg1"/>
              </a:solidFill>
              <a:latin typeface="Barlow Condensed Medium" panose="00000606000000000000" pitchFamily="2" charset="0"/>
            </a:endParaRPr>
          </a:p>
          <a:p>
            <a:r>
              <a:rPr lang="en-US" sz="2000" b="1" dirty="0">
                <a:solidFill>
                  <a:schemeClr val="bg1"/>
                </a:solidFill>
                <a:latin typeface="Barlow Condensed Medium" panose="00000606000000000000" pitchFamily="2" charset="0"/>
              </a:rPr>
              <a:t>All Club committee members must also complete the </a:t>
            </a:r>
            <a:r>
              <a:rPr lang="en-US" sz="2000" b="1" dirty="0">
                <a:solidFill>
                  <a:srgbClr val="0070C0"/>
                </a:solidFill>
                <a:latin typeface="Barlow Condensed Medium" panose="00000606000000000000" pitchFamily="2" charset="0"/>
                <a:hlinkClick r:id="rId7">
                  <a:extLst>
                    <a:ext uri="{A12FA001-AC4F-418D-AE19-62706E023703}">
                      <ahyp:hlinkClr xmlns:ahyp="http://schemas.microsoft.com/office/drawing/2018/hyperlinkcolor" val="tx"/>
                    </a:ext>
                  </a:extLst>
                </a:hlinkClick>
              </a:rPr>
              <a:t>Safeguarding For Committee Members course</a:t>
            </a:r>
            <a:r>
              <a:rPr lang="en-US" sz="2000" b="1" dirty="0">
                <a:solidFill>
                  <a:schemeClr val="bg1"/>
                </a:solidFill>
                <a:latin typeface="Barlow Condensed Medium" panose="00000606000000000000" pitchFamily="2" charset="0"/>
              </a:rPr>
              <a:t>. </a:t>
            </a:r>
          </a:p>
          <a:p>
            <a:endParaRPr lang="en-US" sz="4400" b="1" dirty="0">
              <a:solidFill>
                <a:schemeClr val="tx1">
                  <a:lumMod val="85000"/>
                  <a:lumOff val="15000"/>
                </a:schemeClr>
              </a:solidFill>
              <a:latin typeface="Barlow Condensed SemiBold" pitchFamily="2" charset="77"/>
            </a:endParaRPr>
          </a:p>
        </p:txBody>
      </p:sp>
      <p:pic>
        <p:nvPicPr>
          <p:cNvPr id="9" name="Picture 8" descr="A picture containing shape&#10;&#10;Description automatically generated">
            <a:extLst>
              <a:ext uri="{FF2B5EF4-FFF2-40B4-BE49-F238E27FC236}">
                <a16:creationId xmlns:a16="http://schemas.microsoft.com/office/drawing/2014/main" id="{10338E73-F90E-BF47-9E58-7B67E412F65F}"/>
              </a:ext>
            </a:extLst>
          </p:cNvPr>
          <p:cNvPicPr>
            <a:picLocks noChangeAspect="1"/>
          </p:cNvPicPr>
          <p:nvPr/>
        </p:nvPicPr>
        <p:blipFill>
          <a:blip r:embed="rId9"/>
          <a:stretch>
            <a:fillRect/>
          </a:stretch>
        </p:blipFill>
        <p:spPr>
          <a:xfrm>
            <a:off x="3508539" y="9788827"/>
            <a:ext cx="542596" cy="772571"/>
          </a:xfrm>
          <a:prstGeom prst="rect">
            <a:avLst/>
          </a:prstGeom>
        </p:spPr>
      </p:pic>
    </p:spTree>
    <p:extLst>
      <p:ext uri="{BB962C8B-B14F-4D97-AF65-F5344CB8AC3E}">
        <p14:creationId xmlns:p14="http://schemas.microsoft.com/office/powerpoint/2010/main" val="4290608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1B2C57-D03A-3044-9C8E-BE8923AC1CB0}"/>
              </a:ext>
            </a:extLst>
          </p:cNvPr>
          <p:cNvPicPr>
            <a:picLocks noChangeAspect="1"/>
          </p:cNvPicPr>
          <p:nvPr/>
        </p:nvPicPr>
        <p:blipFill>
          <a:blip r:embed="rId2"/>
          <a:srcRect t="11" b="11"/>
          <a:stretch/>
        </p:blipFill>
        <p:spPr>
          <a:xfrm>
            <a:off x="0" y="0"/>
            <a:ext cx="7558089" cy="10686256"/>
          </a:xfrm>
          <a:prstGeom prst="rect">
            <a:avLst/>
          </a:prstGeom>
        </p:spPr>
      </p:pic>
      <p:sp>
        <p:nvSpPr>
          <p:cNvPr id="5" name="TextBox 4">
            <a:extLst>
              <a:ext uri="{FF2B5EF4-FFF2-40B4-BE49-F238E27FC236}">
                <a16:creationId xmlns:a16="http://schemas.microsoft.com/office/drawing/2014/main" id="{89F8CF04-2C41-D844-850E-A2E78F856C8A}"/>
              </a:ext>
            </a:extLst>
          </p:cNvPr>
          <p:cNvSpPr txBox="1"/>
          <p:nvPr/>
        </p:nvSpPr>
        <p:spPr>
          <a:xfrm>
            <a:off x="212360" y="209010"/>
            <a:ext cx="2426341" cy="246221"/>
          </a:xfrm>
          <a:prstGeom prst="rect">
            <a:avLst/>
          </a:prstGeom>
          <a:noFill/>
        </p:spPr>
        <p:txBody>
          <a:bodyPr wrap="square" rtlCol="0">
            <a:spAutoFit/>
          </a:bodyPr>
          <a:lstStyle/>
          <a:p>
            <a:r>
              <a:rPr lang="en-US" sz="1000" dirty="0">
                <a:solidFill>
                  <a:schemeClr val="bg1"/>
                </a:solidFill>
                <a:latin typeface="Barlow Condensed Medium" pitchFamily="2" charset="77"/>
              </a:rPr>
              <a:t>Renewal Guide | Hampshire FA</a:t>
            </a:r>
          </a:p>
        </p:txBody>
      </p:sp>
      <p:sp>
        <p:nvSpPr>
          <p:cNvPr id="6" name="TextBox 5">
            <a:extLst>
              <a:ext uri="{FF2B5EF4-FFF2-40B4-BE49-F238E27FC236}">
                <a16:creationId xmlns:a16="http://schemas.microsoft.com/office/drawing/2014/main" id="{F3900830-814F-F943-B528-9D24A4F2A6BC}"/>
              </a:ext>
            </a:extLst>
          </p:cNvPr>
          <p:cNvSpPr txBox="1"/>
          <p:nvPr/>
        </p:nvSpPr>
        <p:spPr>
          <a:xfrm>
            <a:off x="498570" y="902990"/>
            <a:ext cx="5458097" cy="707886"/>
          </a:xfrm>
          <a:prstGeom prst="rect">
            <a:avLst/>
          </a:prstGeom>
          <a:noFill/>
        </p:spPr>
        <p:txBody>
          <a:bodyPr wrap="square" rtlCol="0">
            <a:spAutoFit/>
          </a:bodyPr>
          <a:lstStyle/>
          <a:p>
            <a:r>
              <a:rPr lang="en-US" sz="4000" b="1" dirty="0">
                <a:solidFill>
                  <a:schemeClr val="bg1"/>
                </a:solidFill>
                <a:latin typeface="Barlow Condensed ExtraBold" pitchFamily="2" charset="77"/>
              </a:rPr>
              <a:t>Officials – Pt 2  </a:t>
            </a:r>
          </a:p>
        </p:txBody>
      </p:sp>
      <p:sp>
        <p:nvSpPr>
          <p:cNvPr id="7" name="TextBox 6">
            <a:extLst>
              <a:ext uri="{FF2B5EF4-FFF2-40B4-BE49-F238E27FC236}">
                <a16:creationId xmlns:a16="http://schemas.microsoft.com/office/drawing/2014/main" id="{6EF8A0DC-5FD0-9F4B-806A-2F01348197C8}"/>
              </a:ext>
            </a:extLst>
          </p:cNvPr>
          <p:cNvSpPr txBox="1"/>
          <p:nvPr/>
        </p:nvSpPr>
        <p:spPr>
          <a:xfrm>
            <a:off x="720136" y="1491983"/>
            <a:ext cx="5236531" cy="8525411"/>
          </a:xfrm>
          <a:prstGeom prst="rect">
            <a:avLst/>
          </a:prstGeom>
          <a:noFill/>
        </p:spPr>
        <p:txBody>
          <a:bodyPr wrap="square" rtlCol="0">
            <a:spAutoFit/>
          </a:bodyPr>
          <a:lstStyle/>
          <a:p>
            <a:r>
              <a:rPr lang="en-US" sz="4400" b="1" dirty="0">
                <a:solidFill>
                  <a:schemeClr val="tx1">
                    <a:lumMod val="85000"/>
                    <a:lumOff val="15000"/>
                  </a:schemeClr>
                </a:solidFill>
                <a:latin typeface="Barlow Condensed SemiBold" pitchFamily="2" charset="77"/>
              </a:rPr>
              <a:t>3 </a:t>
            </a:r>
            <a:r>
              <a:rPr lang="en-US" sz="2000" dirty="0">
                <a:solidFill>
                  <a:schemeClr val="bg1"/>
                </a:solidFill>
                <a:latin typeface="Barlow Condensed Medium" panose="00000606000000000000" pitchFamily="2" charset="0"/>
              </a:rPr>
              <a:t>Youth teams with a qualified coach or manager – this validates if clubs with youth teams have at least one coach or manager with the </a:t>
            </a:r>
            <a:r>
              <a:rPr lang="en-US" sz="2000" b="1" dirty="0">
                <a:solidFill>
                  <a:srgbClr val="0070C0"/>
                </a:solidFill>
                <a:latin typeface="Barlow Condensed Medium" panose="00000606000000000000" pitchFamily="2" charset="0"/>
                <a:hlinkClick r:id="rId3">
                  <a:extLst>
                    <a:ext uri="{A12FA001-AC4F-418D-AE19-62706E023703}">
                      <ahyp:hlinkClr xmlns:ahyp="http://schemas.microsoft.com/office/drawing/2018/hyperlinkcolor" val="tx"/>
                    </a:ext>
                  </a:extLst>
                </a:hlinkClick>
              </a:rPr>
              <a:t>Introduction to Coaching Football</a:t>
            </a:r>
            <a:r>
              <a:rPr lang="en-US" sz="2000" b="1" dirty="0">
                <a:solidFill>
                  <a:srgbClr val="0070C0"/>
                </a:solidFill>
                <a:latin typeface="Barlow Condensed Medium" panose="00000606000000000000" pitchFamily="2" charset="0"/>
              </a:rPr>
              <a:t> </a:t>
            </a:r>
            <a:r>
              <a:rPr lang="en-US" sz="2000" b="1" dirty="0">
                <a:solidFill>
                  <a:schemeClr val="bg1"/>
                </a:solidFill>
                <a:latin typeface="Barlow Condensed Medium" panose="00000606000000000000" pitchFamily="2" charset="0"/>
              </a:rPr>
              <a:t>(I2CF) </a:t>
            </a:r>
            <a:r>
              <a:rPr lang="en-US" sz="2000" dirty="0">
                <a:solidFill>
                  <a:schemeClr val="bg1"/>
                </a:solidFill>
                <a:latin typeface="Barlow Condensed Medium" panose="00000606000000000000" pitchFamily="2" charset="0"/>
              </a:rPr>
              <a:t>per team, with in-date </a:t>
            </a:r>
            <a:r>
              <a:rPr lang="en-US" sz="2000" b="1" dirty="0">
                <a:solidFill>
                  <a:srgbClr val="0070C0"/>
                </a:solidFill>
                <a:latin typeface="Barlow Condensed Medium" panose="00000606000000000000" pitchFamily="2" charset="0"/>
                <a:hlinkClick r:id="rId4">
                  <a:extLst>
                    <a:ext uri="{A12FA001-AC4F-418D-AE19-62706E023703}">
                      <ahyp:hlinkClr xmlns:ahyp="http://schemas.microsoft.com/office/drawing/2018/hyperlinkcolor" val="tx"/>
                    </a:ext>
                  </a:extLst>
                </a:hlinkClick>
              </a:rPr>
              <a:t>Introduction to First Aid in Football </a:t>
            </a:r>
            <a:r>
              <a:rPr lang="en-US" sz="2000" b="1" dirty="0">
                <a:solidFill>
                  <a:schemeClr val="bg1"/>
                </a:solidFill>
                <a:latin typeface="Barlow Condensed Medium" panose="00000606000000000000" pitchFamily="2" charset="0"/>
              </a:rPr>
              <a:t>(IFAIF</a:t>
            </a:r>
            <a:r>
              <a:rPr lang="en-US" sz="2000" dirty="0">
                <a:solidFill>
                  <a:schemeClr val="bg1"/>
                </a:solidFill>
                <a:latin typeface="Barlow Condensed Medium" panose="00000606000000000000" pitchFamily="2" charset="0"/>
              </a:rPr>
              <a:t>) and </a:t>
            </a:r>
            <a:r>
              <a:rPr lang="en-US" sz="2000" b="1" dirty="0">
                <a:solidFill>
                  <a:srgbClr val="0070C0"/>
                </a:solidFill>
                <a:latin typeface="Barlow Condensed Medium" panose="00000606000000000000" pitchFamily="2" charset="0"/>
                <a:hlinkClick r:id="rId5">
                  <a:extLst>
                    <a:ext uri="{A12FA001-AC4F-418D-AE19-62706E023703}">
                      <ahyp:hlinkClr xmlns:ahyp="http://schemas.microsoft.com/office/drawing/2018/hyperlinkcolor" val="tx"/>
                    </a:ext>
                  </a:extLst>
                </a:hlinkClick>
              </a:rPr>
              <a:t>Safeguarding Children Course </a:t>
            </a:r>
            <a:r>
              <a:rPr lang="en-US" sz="2000" b="1" dirty="0">
                <a:solidFill>
                  <a:schemeClr val="bg1"/>
                </a:solidFill>
                <a:latin typeface="Barlow Condensed Medium" panose="00000606000000000000" pitchFamily="2" charset="0"/>
              </a:rPr>
              <a:t>(SCC</a:t>
            </a:r>
            <a:r>
              <a:rPr lang="en-US" sz="2000" dirty="0">
                <a:solidFill>
                  <a:schemeClr val="bg1"/>
                </a:solidFill>
                <a:latin typeface="Barlow Condensed Medium" panose="00000606000000000000" pitchFamily="2" charset="0"/>
              </a:rPr>
              <a:t>). If the coach/managers SCC has expired, they will need to complete the Safeguarding Children Recertification </a:t>
            </a:r>
            <a:r>
              <a:rPr lang="en-US" sz="2000" b="1" dirty="0">
                <a:solidFill>
                  <a:srgbClr val="0070C0"/>
                </a:solidFill>
                <a:latin typeface="Barlow Condensed Medium" panose="00000606000000000000" pitchFamily="2" charset="0"/>
                <a:hlinkClick r:id="rId6">
                  <a:extLst>
                    <a:ext uri="{A12FA001-AC4F-418D-AE19-62706E023703}">
                      <ahyp:hlinkClr xmlns:ahyp="http://schemas.microsoft.com/office/drawing/2018/hyperlinkcolor" val="tx"/>
                    </a:ext>
                  </a:extLst>
                </a:hlinkClick>
              </a:rPr>
              <a:t>here</a:t>
            </a:r>
            <a:endParaRPr lang="en-US" sz="2000" b="1" dirty="0">
              <a:solidFill>
                <a:srgbClr val="0070C0"/>
              </a:solidFill>
              <a:latin typeface="Barlow Condensed Medium" panose="00000606000000000000" pitchFamily="2" charset="0"/>
            </a:endParaRPr>
          </a:p>
          <a:p>
            <a:endParaRPr lang="en-US" sz="2000" dirty="0">
              <a:solidFill>
                <a:schemeClr val="bg1"/>
              </a:solidFill>
              <a:latin typeface="Barlow Condensed SemiBold" pitchFamily="2" charset="77"/>
            </a:endParaRPr>
          </a:p>
          <a:p>
            <a:r>
              <a:rPr lang="en-US" sz="2000" dirty="0">
                <a:solidFill>
                  <a:schemeClr val="bg1"/>
                </a:solidFill>
                <a:latin typeface="Barlow Condensed Medium" panose="00000606000000000000" pitchFamily="2" charset="0"/>
              </a:rPr>
              <a:t>All Youth Team officials will need a minimum of the </a:t>
            </a:r>
            <a:r>
              <a:rPr lang="en-US" sz="2000" b="1" dirty="0">
                <a:solidFill>
                  <a:srgbClr val="0070C0"/>
                </a:solidFill>
                <a:latin typeface="Barlow Condensed Medium" panose="00000606000000000000" pitchFamily="2" charset="0"/>
                <a:hlinkClick r:id="rId4">
                  <a:extLst>
                    <a:ext uri="{A12FA001-AC4F-418D-AE19-62706E023703}">
                      <ahyp:hlinkClr xmlns:ahyp="http://schemas.microsoft.com/office/drawing/2018/hyperlinkcolor" val="tx"/>
                    </a:ext>
                  </a:extLst>
                </a:hlinkClick>
              </a:rPr>
              <a:t>Introduction to First Aid in Football </a:t>
            </a:r>
            <a:r>
              <a:rPr lang="en-US" sz="2000" b="1" dirty="0">
                <a:solidFill>
                  <a:schemeClr val="bg1"/>
                </a:solidFill>
                <a:latin typeface="Barlow Condensed Medium" panose="00000606000000000000" pitchFamily="2" charset="0"/>
              </a:rPr>
              <a:t>(IFAIF) </a:t>
            </a:r>
            <a:r>
              <a:rPr lang="en-US" sz="2000" dirty="0">
                <a:solidFill>
                  <a:schemeClr val="bg1"/>
                </a:solidFill>
                <a:latin typeface="Barlow Condensed Medium" panose="00000606000000000000" pitchFamily="2" charset="0"/>
              </a:rPr>
              <a:t>and </a:t>
            </a:r>
            <a:r>
              <a:rPr lang="en-US" sz="2000" b="1" dirty="0">
                <a:solidFill>
                  <a:srgbClr val="0070C0"/>
                </a:solidFill>
                <a:latin typeface="Barlow Condensed Medium" panose="00000606000000000000" pitchFamily="2" charset="0"/>
                <a:hlinkClick r:id="rId5">
                  <a:extLst>
                    <a:ext uri="{A12FA001-AC4F-418D-AE19-62706E023703}">
                      <ahyp:hlinkClr xmlns:ahyp="http://schemas.microsoft.com/office/drawing/2018/hyperlinkcolor" val="tx"/>
                    </a:ext>
                  </a:extLst>
                </a:hlinkClick>
              </a:rPr>
              <a:t>Safeguarding Children Course </a:t>
            </a:r>
            <a:r>
              <a:rPr lang="en-US" sz="2000" b="1" dirty="0">
                <a:solidFill>
                  <a:schemeClr val="bg1"/>
                </a:solidFill>
                <a:latin typeface="Barlow Condensed Medium" panose="00000606000000000000" pitchFamily="2" charset="0"/>
              </a:rPr>
              <a:t>(SCC) . If this criteria is not met, when you apply for Accreditation renewal this will come to County FA review. </a:t>
            </a:r>
            <a:r>
              <a:rPr lang="en-GB" sz="2000" b="1" kern="100" dirty="0">
                <a:solidFill>
                  <a:schemeClr val="bg1"/>
                </a:solidFill>
                <a:effectLst/>
                <a:latin typeface="Barlow Condensed Medium" panose="00000606000000000000" pitchFamily="2" charset="0"/>
                <a:ea typeface="Calibri" panose="020F0502020204030204" pitchFamily="34" charset="0"/>
                <a:cs typeface="Times New Roman" panose="02020603050405020304" pitchFamily="18" charset="0"/>
              </a:rPr>
              <a:t>We will have the option to approve or reject, based on the information we are provided and whether it looks like the club are going to ensure each team has a qualified coach</a:t>
            </a:r>
            <a:endParaRPr lang="en-US" sz="2400" b="1" dirty="0">
              <a:solidFill>
                <a:schemeClr val="bg1"/>
              </a:solidFill>
              <a:latin typeface="Barlow Condensed Medium" panose="00000606000000000000" pitchFamily="2" charset="0"/>
            </a:endParaRPr>
          </a:p>
          <a:p>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4 </a:t>
            </a:r>
            <a:r>
              <a:rPr lang="en-US" sz="2000" b="1" dirty="0">
                <a:solidFill>
                  <a:schemeClr val="bg1"/>
                </a:solidFill>
                <a:latin typeface="Barlow Condensed Medium" panose="00000606000000000000" pitchFamily="2" charset="0"/>
              </a:rPr>
              <a:t>Adult teams with First Aid in Football Education – </a:t>
            </a:r>
            <a:r>
              <a:rPr lang="en-US" sz="2000" dirty="0">
                <a:solidFill>
                  <a:schemeClr val="bg1"/>
                </a:solidFill>
                <a:latin typeface="Barlow Condensed Medium" panose="00000606000000000000" pitchFamily="2" charset="0"/>
              </a:rPr>
              <a:t>this validates if clubs with adult teams have a named individual that has completed the </a:t>
            </a:r>
            <a:r>
              <a:rPr lang="en-US" sz="2000" b="1" dirty="0">
                <a:solidFill>
                  <a:srgbClr val="0070C0"/>
                </a:solidFill>
                <a:latin typeface="Barlow Condensed Medium" panose="00000606000000000000" pitchFamily="2" charset="0"/>
                <a:hlinkClick r:id="rId4">
                  <a:extLst>
                    <a:ext uri="{A12FA001-AC4F-418D-AE19-62706E023703}">
                      <ahyp:hlinkClr xmlns:ahyp="http://schemas.microsoft.com/office/drawing/2018/hyperlinkcolor" val="tx"/>
                    </a:ext>
                  </a:extLst>
                </a:hlinkClick>
              </a:rPr>
              <a:t>Introduction to First Aid in Football </a:t>
            </a:r>
            <a:r>
              <a:rPr lang="en-US" sz="2000" b="1" dirty="0">
                <a:solidFill>
                  <a:schemeClr val="bg1"/>
                </a:solidFill>
                <a:latin typeface="Barlow Condensed Medium" panose="00000606000000000000" pitchFamily="2" charset="0"/>
              </a:rPr>
              <a:t>(IFAIF). </a:t>
            </a:r>
            <a:r>
              <a:rPr lang="en-US" sz="2000" dirty="0">
                <a:solidFill>
                  <a:schemeClr val="bg1"/>
                </a:solidFill>
                <a:latin typeface="Barlow Condensed Medium" panose="00000606000000000000" pitchFamily="2" charset="0"/>
              </a:rPr>
              <a:t>If this person is a player, an additional person is required. If needed, you can assign an official as a ‘Team First Aider’. Guidance on how to do this can be found </a:t>
            </a:r>
            <a:r>
              <a:rPr lang="en-US" sz="2000" dirty="0">
                <a:solidFill>
                  <a:schemeClr val="bg1"/>
                </a:solidFill>
                <a:latin typeface="Barlow Condensed Medium" panose="00000606000000000000" pitchFamily="2" charset="0"/>
                <a:hlinkClick r:id="rId7"/>
              </a:rPr>
              <a:t>here</a:t>
            </a:r>
            <a:r>
              <a:rPr lang="en-US" sz="2000" dirty="0">
                <a:solidFill>
                  <a:schemeClr val="bg1"/>
                </a:solidFill>
                <a:latin typeface="Barlow Condensed Medium" panose="00000606000000000000" pitchFamily="2" charset="0"/>
              </a:rPr>
              <a:t>. </a:t>
            </a:r>
          </a:p>
        </p:txBody>
      </p:sp>
      <p:pic>
        <p:nvPicPr>
          <p:cNvPr id="9" name="Picture 8" descr="A picture containing shape&#10;&#10;Description automatically generated">
            <a:extLst>
              <a:ext uri="{FF2B5EF4-FFF2-40B4-BE49-F238E27FC236}">
                <a16:creationId xmlns:a16="http://schemas.microsoft.com/office/drawing/2014/main" id="{10338E73-F90E-BF47-9E58-7B67E412F65F}"/>
              </a:ext>
            </a:extLst>
          </p:cNvPr>
          <p:cNvPicPr>
            <a:picLocks noChangeAspect="1"/>
          </p:cNvPicPr>
          <p:nvPr/>
        </p:nvPicPr>
        <p:blipFill>
          <a:blip r:embed="rId8"/>
          <a:stretch>
            <a:fillRect/>
          </a:stretch>
        </p:blipFill>
        <p:spPr>
          <a:xfrm>
            <a:off x="3508539" y="9788827"/>
            <a:ext cx="542596" cy="772571"/>
          </a:xfrm>
          <a:prstGeom prst="rect">
            <a:avLst/>
          </a:prstGeom>
        </p:spPr>
      </p:pic>
    </p:spTree>
    <p:extLst>
      <p:ext uri="{BB962C8B-B14F-4D97-AF65-F5344CB8AC3E}">
        <p14:creationId xmlns:p14="http://schemas.microsoft.com/office/powerpoint/2010/main" val="72131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1B2C57-D03A-3044-9C8E-BE8923AC1CB0}"/>
              </a:ext>
            </a:extLst>
          </p:cNvPr>
          <p:cNvPicPr>
            <a:picLocks noChangeAspect="1"/>
          </p:cNvPicPr>
          <p:nvPr/>
        </p:nvPicPr>
        <p:blipFill>
          <a:blip r:embed="rId2"/>
          <a:srcRect t="11" b="11"/>
          <a:stretch/>
        </p:blipFill>
        <p:spPr>
          <a:xfrm>
            <a:off x="0" y="0"/>
            <a:ext cx="7558089" cy="10686256"/>
          </a:xfrm>
          <a:prstGeom prst="rect">
            <a:avLst/>
          </a:prstGeom>
        </p:spPr>
      </p:pic>
      <p:sp>
        <p:nvSpPr>
          <p:cNvPr id="5" name="TextBox 4">
            <a:extLst>
              <a:ext uri="{FF2B5EF4-FFF2-40B4-BE49-F238E27FC236}">
                <a16:creationId xmlns:a16="http://schemas.microsoft.com/office/drawing/2014/main" id="{89F8CF04-2C41-D844-850E-A2E78F856C8A}"/>
              </a:ext>
            </a:extLst>
          </p:cNvPr>
          <p:cNvSpPr txBox="1"/>
          <p:nvPr/>
        </p:nvSpPr>
        <p:spPr>
          <a:xfrm>
            <a:off x="212360" y="209010"/>
            <a:ext cx="2426341" cy="246221"/>
          </a:xfrm>
          <a:prstGeom prst="rect">
            <a:avLst/>
          </a:prstGeom>
          <a:noFill/>
        </p:spPr>
        <p:txBody>
          <a:bodyPr wrap="square" rtlCol="0">
            <a:spAutoFit/>
          </a:bodyPr>
          <a:lstStyle/>
          <a:p>
            <a:r>
              <a:rPr lang="en-US" sz="1000" dirty="0">
                <a:solidFill>
                  <a:schemeClr val="bg1"/>
                </a:solidFill>
                <a:latin typeface="Barlow Condensed Medium" pitchFamily="2" charset="77"/>
              </a:rPr>
              <a:t>Renewal Guide | Hampshire FA</a:t>
            </a:r>
          </a:p>
        </p:txBody>
      </p:sp>
      <p:sp>
        <p:nvSpPr>
          <p:cNvPr id="6" name="TextBox 5">
            <a:extLst>
              <a:ext uri="{FF2B5EF4-FFF2-40B4-BE49-F238E27FC236}">
                <a16:creationId xmlns:a16="http://schemas.microsoft.com/office/drawing/2014/main" id="{F3900830-814F-F943-B528-9D24A4F2A6BC}"/>
              </a:ext>
            </a:extLst>
          </p:cNvPr>
          <p:cNvSpPr txBox="1"/>
          <p:nvPr/>
        </p:nvSpPr>
        <p:spPr>
          <a:xfrm>
            <a:off x="498570" y="902990"/>
            <a:ext cx="5458097" cy="707886"/>
          </a:xfrm>
          <a:prstGeom prst="rect">
            <a:avLst/>
          </a:prstGeom>
          <a:noFill/>
        </p:spPr>
        <p:txBody>
          <a:bodyPr wrap="square" rtlCol="0">
            <a:spAutoFit/>
          </a:bodyPr>
          <a:lstStyle/>
          <a:p>
            <a:r>
              <a:rPr lang="en-US" sz="4000" b="1" dirty="0">
                <a:solidFill>
                  <a:schemeClr val="bg1"/>
                </a:solidFill>
                <a:latin typeface="Barlow Condensed ExtraBold" pitchFamily="2" charset="77"/>
              </a:rPr>
              <a:t>Documents</a:t>
            </a:r>
          </a:p>
        </p:txBody>
      </p:sp>
      <p:sp>
        <p:nvSpPr>
          <p:cNvPr id="7" name="TextBox 6">
            <a:extLst>
              <a:ext uri="{FF2B5EF4-FFF2-40B4-BE49-F238E27FC236}">
                <a16:creationId xmlns:a16="http://schemas.microsoft.com/office/drawing/2014/main" id="{6EF8A0DC-5FD0-9F4B-806A-2F01348197C8}"/>
              </a:ext>
            </a:extLst>
          </p:cNvPr>
          <p:cNvSpPr txBox="1"/>
          <p:nvPr/>
        </p:nvSpPr>
        <p:spPr>
          <a:xfrm>
            <a:off x="761110" y="2344205"/>
            <a:ext cx="5236531" cy="6001643"/>
          </a:xfrm>
          <a:prstGeom prst="rect">
            <a:avLst/>
          </a:prstGeom>
          <a:noFill/>
        </p:spPr>
        <p:txBody>
          <a:bodyPr wrap="square" rtlCol="0">
            <a:spAutoFit/>
          </a:bodyPr>
          <a:lstStyle/>
          <a:p>
            <a:r>
              <a:rPr lang="en-US" sz="4400" b="1" dirty="0">
                <a:solidFill>
                  <a:schemeClr val="tx1">
                    <a:lumMod val="85000"/>
                    <a:lumOff val="15000"/>
                  </a:schemeClr>
                </a:solidFill>
                <a:latin typeface="Barlow Condensed SemiBold" pitchFamily="2" charset="77"/>
              </a:rPr>
              <a:t>1 </a:t>
            </a:r>
            <a:r>
              <a:rPr lang="en-US" sz="2000" dirty="0">
                <a:solidFill>
                  <a:schemeClr val="bg1"/>
                </a:solidFill>
                <a:latin typeface="Barlow Condensed Medium" panose="00000606000000000000" pitchFamily="2" charset="0"/>
              </a:rPr>
              <a:t>The ‘Documents’ tab highlights if clubs meet requirements for things such as policies, club rules/constitution and codes of conduct. Clubs can view &amp; adopt FA policies and host their own club policies and other documentation. </a:t>
            </a:r>
          </a:p>
          <a:p>
            <a:endParaRPr lang="en-US" sz="2000" dirty="0">
              <a:solidFill>
                <a:schemeClr val="bg1"/>
              </a:solidFill>
              <a:latin typeface="Barlow Condensed Medium" panose="00000606000000000000" pitchFamily="2" charset="0"/>
            </a:endParaRPr>
          </a:p>
          <a:p>
            <a:endParaRPr lang="en-US" sz="2000" dirty="0">
              <a:solidFill>
                <a:schemeClr val="bg1"/>
              </a:solidFill>
              <a:latin typeface="Barlow Condensed Medium" panose="00000606000000000000" pitchFamily="2" charset="0"/>
            </a:endParaRPr>
          </a:p>
          <a:p>
            <a:pPr marL="342900" indent="-342900">
              <a:buFont typeface="Arial" panose="020B0604020202020204" pitchFamily="34" charset="0"/>
              <a:buChar char="•"/>
            </a:pPr>
            <a:r>
              <a:rPr lang="en-US" sz="2000" dirty="0">
                <a:solidFill>
                  <a:schemeClr val="bg1"/>
                </a:solidFill>
                <a:latin typeface="Barlow Condensed Medium" panose="00000606000000000000" pitchFamily="2" charset="0"/>
              </a:rPr>
              <a:t>All Club policies must be adopted. Guidance on how to do this is </a:t>
            </a:r>
            <a:r>
              <a:rPr lang="en-US" sz="2000" dirty="0">
                <a:solidFill>
                  <a:schemeClr val="bg1"/>
                </a:solidFill>
                <a:latin typeface="Barlow Condensed Medium" panose="00000606000000000000" pitchFamily="2" charset="0"/>
                <a:hlinkClick r:id="rId3"/>
              </a:rPr>
              <a:t>here</a:t>
            </a:r>
            <a:r>
              <a:rPr lang="en-US" sz="2000" dirty="0">
                <a:solidFill>
                  <a:schemeClr val="bg1"/>
                </a:solidFill>
                <a:latin typeface="Barlow Condensed Medium" panose="00000606000000000000" pitchFamily="2" charset="0"/>
              </a:rPr>
              <a:t>. </a:t>
            </a:r>
          </a:p>
          <a:p>
            <a:pPr marL="342900" indent="-342900">
              <a:buFont typeface="Arial" panose="020B0604020202020204" pitchFamily="34" charset="0"/>
              <a:buChar char="•"/>
            </a:pPr>
            <a:r>
              <a:rPr lang="en-US" sz="2000" dirty="0">
                <a:solidFill>
                  <a:schemeClr val="bg1"/>
                </a:solidFill>
                <a:latin typeface="Barlow Condensed Medium" panose="00000606000000000000" pitchFamily="2" charset="0"/>
              </a:rPr>
              <a:t>All Clubs must provide an up-to-date Club Development Plan. The Club Development Plan templates and example documents can be found on </a:t>
            </a:r>
            <a:r>
              <a:rPr lang="en-US" sz="2000" b="1" dirty="0">
                <a:solidFill>
                  <a:srgbClr val="0070C0"/>
                </a:solidFill>
                <a:latin typeface="Barlow Condensed Medium" panose="00000606000000000000" pitchFamily="2" charset="0"/>
                <a:hlinkClick r:id="rId4">
                  <a:extLst>
                    <a:ext uri="{A12FA001-AC4F-418D-AE19-62706E023703}">
                      <ahyp:hlinkClr xmlns:ahyp="http://schemas.microsoft.com/office/drawing/2018/hyperlinkcolor" val="tx"/>
                    </a:ext>
                  </a:extLst>
                </a:hlinkClick>
              </a:rPr>
              <a:t>our website here</a:t>
            </a:r>
            <a:r>
              <a:rPr lang="en-US" sz="2000" dirty="0">
                <a:solidFill>
                  <a:schemeClr val="bg1"/>
                </a:solidFill>
                <a:latin typeface="Barlow Condensed Medium" panose="00000606000000000000" pitchFamily="2" charset="0"/>
              </a:rPr>
              <a:t>. A Club may decide to upload their own Club Development Plan, which must include a clear pathway of development within the club for the current season. </a:t>
            </a:r>
          </a:p>
          <a:p>
            <a:endParaRPr lang="en-US" sz="2000" dirty="0">
              <a:solidFill>
                <a:schemeClr val="bg1"/>
              </a:solidFill>
              <a:latin typeface="Barlow Condensed SemiBold" pitchFamily="2" charset="77"/>
            </a:endParaRPr>
          </a:p>
          <a:p>
            <a:endParaRPr lang="en-US" sz="2000" dirty="0">
              <a:solidFill>
                <a:schemeClr val="bg1"/>
              </a:solidFill>
              <a:latin typeface="Barlow Condensed SemiBold" pitchFamily="2" charset="77"/>
            </a:endParaRPr>
          </a:p>
        </p:txBody>
      </p:sp>
      <p:pic>
        <p:nvPicPr>
          <p:cNvPr id="9" name="Picture 8" descr="A picture containing shape&#10;&#10;Description automatically generated">
            <a:extLst>
              <a:ext uri="{FF2B5EF4-FFF2-40B4-BE49-F238E27FC236}">
                <a16:creationId xmlns:a16="http://schemas.microsoft.com/office/drawing/2014/main" id="{10338E73-F90E-BF47-9E58-7B67E412F65F}"/>
              </a:ext>
            </a:extLst>
          </p:cNvPr>
          <p:cNvPicPr>
            <a:picLocks noChangeAspect="1"/>
          </p:cNvPicPr>
          <p:nvPr/>
        </p:nvPicPr>
        <p:blipFill>
          <a:blip r:embed="rId5"/>
          <a:stretch>
            <a:fillRect/>
          </a:stretch>
        </p:blipFill>
        <p:spPr>
          <a:xfrm>
            <a:off x="3508539" y="9788827"/>
            <a:ext cx="542596" cy="772571"/>
          </a:xfrm>
          <a:prstGeom prst="rect">
            <a:avLst/>
          </a:prstGeom>
        </p:spPr>
      </p:pic>
    </p:spTree>
    <p:extLst>
      <p:ext uri="{BB962C8B-B14F-4D97-AF65-F5344CB8AC3E}">
        <p14:creationId xmlns:p14="http://schemas.microsoft.com/office/powerpoint/2010/main" val="1279890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1B2C57-D03A-3044-9C8E-BE8923AC1CB0}"/>
              </a:ext>
            </a:extLst>
          </p:cNvPr>
          <p:cNvPicPr>
            <a:picLocks noChangeAspect="1"/>
          </p:cNvPicPr>
          <p:nvPr/>
        </p:nvPicPr>
        <p:blipFill>
          <a:blip r:embed="rId2"/>
          <a:srcRect t="11" b="11"/>
          <a:stretch/>
        </p:blipFill>
        <p:spPr>
          <a:xfrm>
            <a:off x="0" y="0"/>
            <a:ext cx="7558089" cy="10686256"/>
          </a:xfrm>
          <a:prstGeom prst="rect">
            <a:avLst/>
          </a:prstGeom>
        </p:spPr>
      </p:pic>
      <p:sp>
        <p:nvSpPr>
          <p:cNvPr id="5" name="TextBox 4">
            <a:extLst>
              <a:ext uri="{FF2B5EF4-FFF2-40B4-BE49-F238E27FC236}">
                <a16:creationId xmlns:a16="http://schemas.microsoft.com/office/drawing/2014/main" id="{89F8CF04-2C41-D844-850E-A2E78F856C8A}"/>
              </a:ext>
            </a:extLst>
          </p:cNvPr>
          <p:cNvSpPr txBox="1"/>
          <p:nvPr/>
        </p:nvSpPr>
        <p:spPr>
          <a:xfrm>
            <a:off x="212360" y="209010"/>
            <a:ext cx="2426341" cy="246221"/>
          </a:xfrm>
          <a:prstGeom prst="rect">
            <a:avLst/>
          </a:prstGeom>
          <a:noFill/>
        </p:spPr>
        <p:txBody>
          <a:bodyPr wrap="square" rtlCol="0">
            <a:spAutoFit/>
          </a:bodyPr>
          <a:lstStyle/>
          <a:p>
            <a:r>
              <a:rPr lang="en-US" sz="1000" dirty="0">
                <a:solidFill>
                  <a:schemeClr val="bg1"/>
                </a:solidFill>
                <a:latin typeface="Barlow Condensed Medium" pitchFamily="2" charset="77"/>
              </a:rPr>
              <a:t>Renewal Guide | Hampshire FA</a:t>
            </a:r>
          </a:p>
        </p:txBody>
      </p:sp>
      <p:sp>
        <p:nvSpPr>
          <p:cNvPr id="6" name="TextBox 5">
            <a:extLst>
              <a:ext uri="{FF2B5EF4-FFF2-40B4-BE49-F238E27FC236}">
                <a16:creationId xmlns:a16="http://schemas.microsoft.com/office/drawing/2014/main" id="{F3900830-814F-F943-B528-9D24A4F2A6BC}"/>
              </a:ext>
            </a:extLst>
          </p:cNvPr>
          <p:cNvSpPr txBox="1"/>
          <p:nvPr/>
        </p:nvSpPr>
        <p:spPr>
          <a:xfrm>
            <a:off x="498570" y="313738"/>
            <a:ext cx="5458097" cy="707886"/>
          </a:xfrm>
          <a:prstGeom prst="rect">
            <a:avLst/>
          </a:prstGeom>
          <a:noFill/>
        </p:spPr>
        <p:txBody>
          <a:bodyPr wrap="square" rtlCol="0">
            <a:spAutoFit/>
          </a:bodyPr>
          <a:lstStyle/>
          <a:p>
            <a:r>
              <a:rPr lang="en-US" sz="4000" b="1" dirty="0">
                <a:solidFill>
                  <a:schemeClr val="bg1"/>
                </a:solidFill>
                <a:latin typeface="Barlow Condensed ExtraBold" pitchFamily="2" charset="77"/>
              </a:rPr>
              <a:t>Player Pathways </a:t>
            </a:r>
          </a:p>
        </p:txBody>
      </p:sp>
      <p:sp>
        <p:nvSpPr>
          <p:cNvPr id="7" name="TextBox 6">
            <a:extLst>
              <a:ext uri="{FF2B5EF4-FFF2-40B4-BE49-F238E27FC236}">
                <a16:creationId xmlns:a16="http://schemas.microsoft.com/office/drawing/2014/main" id="{6EF8A0DC-5FD0-9F4B-806A-2F01348197C8}"/>
              </a:ext>
            </a:extLst>
          </p:cNvPr>
          <p:cNvSpPr txBox="1"/>
          <p:nvPr/>
        </p:nvSpPr>
        <p:spPr>
          <a:xfrm>
            <a:off x="720136" y="927077"/>
            <a:ext cx="5236531" cy="8956298"/>
          </a:xfrm>
          <a:prstGeom prst="rect">
            <a:avLst/>
          </a:prstGeom>
          <a:noFill/>
        </p:spPr>
        <p:txBody>
          <a:bodyPr wrap="square" rtlCol="0">
            <a:spAutoFit/>
          </a:bodyPr>
          <a:lstStyle/>
          <a:p>
            <a:pPr algn="l" rtl="0"/>
            <a:r>
              <a:rPr lang="en-US" sz="4400" b="1" dirty="0">
                <a:solidFill>
                  <a:schemeClr val="tx1">
                    <a:lumMod val="85000"/>
                    <a:lumOff val="15000"/>
                  </a:schemeClr>
                </a:solidFill>
                <a:latin typeface="Barlow Condensed SemiBold" pitchFamily="2" charset="77"/>
              </a:rPr>
              <a:t>1</a:t>
            </a:r>
            <a:r>
              <a:rPr lang="en-US" sz="4400" b="1" dirty="0">
                <a:solidFill>
                  <a:schemeClr val="bg1"/>
                </a:solidFill>
                <a:latin typeface="Barlow Condensed SemiBold" pitchFamily="2" charset="77"/>
              </a:rPr>
              <a:t> </a:t>
            </a:r>
            <a:r>
              <a:rPr lang="en-GB" sz="2000" b="0" dirty="0">
                <a:solidFill>
                  <a:schemeClr val="bg1"/>
                </a:solidFill>
                <a:effectLst/>
                <a:latin typeface="Barlow Condensed Medium" panose="00000606000000000000" pitchFamily="2" charset="0"/>
              </a:rPr>
              <a:t>The ‘player pathway’ tab shows what teams clubs, or linked clubs working in partnership, have and how they contribute towards the accredited player pathways for male, female and disability.</a:t>
            </a:r>
          </a:p>
          <a:p>
            <a:pPr algn="l" rtl="0"/>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2</a:t>
            </a:r>
            <a:r>
              <a:rPr lang="en-US" sz="4400" b="1" dirty="0">
                <a:solidFill>
                  <a:schemeClr val="bg1"/>
                </a:solidFill>
                <a:latin typeface="Barlow Condensed SemiBold" pitchFamily="2" charset="77"/>
              </a:rPr>
              <a:t> </a:t>
            </a:r>
            <a:r>
              <a:rPr lang="en-US" sz="2000" dirty="0">
                <a:solidFill>
                  <a:schemeClr val="bg1"/>
                </a:solidFill>
                <a:latin typeface="Barlow Condensed Medium" panose="00000606000000000000" pitchFamily="2" charset="0"/>
              </a:rPr>
              <a:t>This tab won’t be applicable for 1-star clubs, but they will still be able to see what </a:t>
            </a:r>
            <a:r>
              <a:rPr lang="en-GB" sz="2000" b="0" i="0" dirty="0">
                <a:solidFill>
                  <a:schemeClr val="bg1"/>
                </a:solidFill>
                <a:effectLst/>
                <a:latin typeface="Barlow Condensed Medium" panose="00000606000000000000" pitchFamily="2" charset="0"/>
              </a:rPr>
              <a:t>teams they have affiliated and play within an FA sanctioned competition.</a:t>
            </a:r>
            <a:endParaRPr lang="en-US" sz="2000" b="1" i="0" dirty="0">
              <a:solidFill>
                <a:schemeClr val="bg1"/>
              </a:solidFill>
              <a:effectLst/>
              <a:latin typeface="Barlow Condensed Medium" panose="00000606000000000000" pitchFamily="2" charset="0"/>
            </a:endParaRPr>
          </a:p>
          <a:p>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3</a:t>
            </a:r>
            <a:r>
              <a:rPr lang="en-US" sz="4400" b="1" dirty="0">
                <a:solidFill>
                  <a:schemeClr val="bg1"/>
                </a:solidFill>
                <a:latin typeface="Barlow Condensed SemiBold" pitchFamily="2" charset="77"/>
              </a:rPr>
              <a:t> </a:t>
            </a:r>
            <a:r>
              <a:rPr lang="en-US" sz="2000" dirty="0">
                <a:solidFill>
                  <a:schemeClr val="bg1"/>
                </a:solidFill>
                <a:latin typeface="Barlow Condensed Medium" panose="00000606000000000000" pitchFamily="2" charset="0"/>
              </a:rPr>
              <a:t>For 2 and 3-star clubs, this tab will show you if you are meeting the 2/3-star pathway requirements. You will see when you open the player pathways section that there are the three different pathway tabs (male, female and disability). Clubs can see what teams they have that are contributing to the different pathways by scrolling down on each tab, which will also show you what teams you are missing to complete the full player pathway. </a:t>
            </a:r>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4 </a:t>
            </a:r>
            <a:r>
              <a:rPr lang="en-US" sz="2000" dirty="0">
                <a:solidFill>
                  <a:schemeClr val="bg1"/>
                </a:solidFill>
                <a:latin typeface="Barlow Condensed Medium" panose="00000606000000000000" pitchFamily="2" charset="0"/>
              </a:rPr>
              <a:t>If a Club is not meeting their current star rating requirements, then they will need to use the ‘</a:t>
            </a:r>
            <a:r>
              <a:rPr lang="en-US" sz="2000" b="1" dirty="0">
                <a:solidFill>
                  <a:schemeClr val="bg1"/>
                </a:solidFill>
                <a:latin typeface="Barlow Condensed Medium" panose="00000606000000000000" pitchFamily="2" charset="0"/>
              </a:rPr>
              <a:t>Provide Information’ </a:t>
            </a:r>
            <a:r>
              <a:rPr lang="en-US" sz="2000" dirty="0">
                <a:solidFill>
                  <a:schemeClr val="bg1"/>
                </a:solidFill>
                <a:latin typeface="Barlow Condensed Medium" panose="00000606000000000000" pitchFamily="2" charset="0"/>
              </a:rPr>
              <a:t>box. In this box, Clubs will need to give information on whether they are aiming to meet the requirements by the 2024/25 season or not. If they are not, then the Club will be recognized as whatever star rating their criteria meets when renewal is approved.</a:t>
            </a:r>
            <a:endParaRPr lang="en-US" sz="2000" dirty="0">
              <a:solidFill>
                <a:schemeClr val="bg1"/>
              </a:solidFill>
              <a:latin typeface="Barlow Condensed SemiBold" pitchFamily="2" charset="77"/>
            </a:endParaRPr>
          </a:p>
        </p:txBody>
      </p:sp>
      <p:pic>
        <p:nvPicPr>
          <p:cNvPr id="9" name="Picture 8" descr="A picture containing shape&#10;&#10;Description automatically generated">
            <a:extLst>
              <a:ext uri="{FF2B5EF4-FFF2-40B4-BE49-F238E27FC236}">
                <a16:creationId xmlns:a16="http://schemas.microsoft.com/office/drawing/2014/main" id="{10338E73-F90E-BF47-9E58-7B67E412F65F}"/>
              </a:ext>
            </a:extLst>
          </p:cNvPr>
          <p:cNvPicPr>
            <a:picLocks noChangeAspect="1"/>
          </p:cNvPicPr>
          <p:nvPr/>
        </p:nvPicPr>
        <p:blipFill>
          <a:blip r:embed="rId3"/>
          <a:stretch>
            <a:fillRect/>
          </a:stretch>
        </p:blipFill>
        <p:spPr>
          <a:xfrm>
            <a:off x="3508539" y="9788827"/>
            <a:ext cx="542596" cy="772571"/>
          </a:xfrm>
          <a:prstGeom prst="rect">
            <a:avLst/>
          </a:prstGeom>
        </p:spPr>
      </p:pic>
    </p:spTree>
    <p:extLst>
      <p:ext uri="{BB962C8B-B14F-4D97-AF65-F5344CB8AC3E}">
        <p14:creationId xmlns:p14="http://schemas.microsoft.com/office/powerpoint/2010/main" val="634035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1B2C57-D03A-3044-9C8E-BE8923AC1CB0}"/>
              </a:ext>
            </a:extLst>
          </p:cNvPr>
          <p:cNvPicPr>
            <a:picLocks noChangeAspect="1"/>
          </p:cNvPicPr>
          <p:nvPr/>
        </p:nvPicPr>
        <p:blipFill>
          <a:blip r:embed="rId2"/>
          <a:srcRect t="11" b="11"/>
          <a:stretch/>
        </p:blipFill>
        <p:spPr>
          <a:xfrm>
            <a:off x="0" y="0"/>
            <a:ext cx="7558089" cy="10686256"/>
          </a:xfrm>
          <a:prstGeom prst="rect">
            <a:avLst/>
          </a:prstGeom>
        </p:spPr>
      </p:pic>
      <p:sp>
        <p:nvSpPr>
          <p:cNvPr id="5" name="TextBox 4">
            <a:extLst>
              <a:ext uri="{FF2B5EF4-FFF2-40B4-BE49-F238E27FC236}">
                <a16:creationId xmlns:a16="http://schemas.microsoft.com/office/drawing/2014/main" id="{89F8CF04-2C41-D844-850E-A2E78F856C8A}"/>
              </a:ext>
            </a:extLst>
          </p:cNvPr>
          <p:cNvSpPr txBox="1"/>
          <p:nvPr/>
        </p:nvSpPr>
        <p:spPr>
          <a:xfrm>
            <a:off x="212360" y="209010"/>
            <a:ext cx="2426341" cy="246221"/>
          </a:xfrm>
          <a:prstGeom prst="rect">
            <a:avLst/>
          </a:prstGeom>
          <a:noFill/>
        </p:spPr>
        <p:txBody>
          <a:bodyPr wrap="square" rtlCol="0">
            <a:spAutoFit/>
          </a:bodyPr>
          <a:lstStyle/>
          <a:p>
            <a:r>
              <a:rPr lang="en-US" sz="1000" dirty="0">
                <a:solidFill>
                  <a:schemeClr val="bg1"/>
                </a:solidFill>
                <a:latin typeface="Barlow Condensed Medium" pitchFamily="2" charset="77"/>
              </a:rPr>
              <a:t>Renewal Guide | Hampshire FA</a:t>
            </a:r>
          </a:p>
        </p:txBody>
      </p:sp>
      <p:sp>
        <p:nvSpPr>
          <p:cNvPr id="6" name="TextBox 5">
            <a:extLst>
              <a:ext uri="{FF2B5EF4-FFF2-40B4-BE49-F238E27FC236}">
                <a16:creationId xmlns:a16="http://schemas.microsoft.com/office/drawing/2014/main" id="{F3900830-814F-F943-B528-9D24A4F2A6BC}"/>
              </a:ext>
            </a:extLst>
          </p:cNvPr>
          <p:cNvSpPr txBox="1"/>
          <p:nvPr/>
        </p:nvSpPr>
        <p:spPr>
          <a:xfrm>
            <a:off x="498570" y="902990"/>
            <a:ext cx="5458097" cy="707886"/>
          </a:xfrm>
          <a:prstGeom prst="rect">
            <a:avLst/>
          </a:prstGeom>
          <a:noFill/>
        </p:spPr>
        <p:txBody>
          <a:bodyPr wrap="square" rtlCol="0">
            <a:spAutoFit/>
          </a:bodyPr>
          <a:lstStyle/>
          <a:p>
            <a:r>
              <a:rPr lang="en-US" sz="4000" b="1" dirty="0">
                <a:solidFill>
                  <a:schemeClr val="bg1"/>
                </a:solidFill>
                <a:latin typeface="Barlow Condensed ExtraBold" pitchFamily="2" charset="77"/>
              </a:rPr>
              <a:t>Linked Clubs </a:t>
            </a:r>
          </a:p>
        </p:txBody>
      </p:sp>
      <p:sp>
        <p:nvSpPr>
          <p:cNvPr id="7" name="TextBox 6">
            <a:extLst>
              <a:ext uri="{FF2B5EF4-FFF2-40B4-BE49-F238E27FC236}">
                <a16:creationId xmlns:a16="http://schemas.microsoft.com/office/drawing/2014/main" id="{6EF8A0DC-5FD0-9F4B-806A-2F01348197C8}"/>
              </a:ext>
            </a:extLst>
          </p:cNvPr>
          <p:cNvSpPr txBox="1"/>
          <p:nvPr/>
        </p:nvSpPr>
        <p:spPr>
          <a:xfrm>
            <a:off x="761110" y="1640930"/>
            <a:ext cx="5236531" cy="5755422"/>
          </a:xfrm>
          <a:prstGeom prst="rect">
            <a:avLst/>
          </a:prstGeom>
          <a:noFill/>
        </p:spPr>
        <p:txBody>
          <a:bodyPr wrap="square" rtlCol="0">
            <a:spAutoFit/>
          </a:bodyPr>
          <a:lstStyle/>
          <a:p>
            <a:r>
              <a:rPr lang="en-US" sz="4400" b="1" dirty="0">
                <a:solidFill>
                  <a:schemeClr val="tx1">
                    <a:lumMod val="85000"/>
                    <a:lumOff val="15000"/>
                  </a:schemeClr>
                </a:solidFill>
                <a:latin typeface="Barlow Condensed SemiBold" pitchFamily="2" charset="77"/>
              </a:rPr>
              <a:t>1</a:t>
            </a:r>
            <a:r>
              <a:rPr lang="en-US" sz="4400" b="1" dirty="0">
                <a:solidFill>
                  <a:schemeClr val="bg1"/>
                </a:solidFill>
                <a:latin typeface="Barlow Condensed SemiBold" pitchFamily="2" charset="77"/>
              </a:rPr>
              <a:t> </a:t>
            </a:r>
            <a:r>
              <a:rPr lang="en-US" sz="2000" b="1" dirty="0">
                <a:solidFill>
                  <a:schemeClr val="bg1"/>
                </a:solidFill>
                <a:latin typeface="Barlow Condensed Medium" panose="00000606000000000000" pitchFamily="2" charset="0"/>
              </a:rPr>
              <a:t>Parent Clubs are responsible for submitting renewal for the whole Club. </a:t>
            </a:r>
            <a:r>
              <a:rPr lang="en-US" sz="2000" dirty="0">
                <a:solidFill>
                  <a:schemeClr val="bg1"/>
                </a:solidFill>
                <a:latin typeface="Barlow Condensed Medium" panose="00000606000000000000" pitchFamily="2" charset="0"/>
              </a:rPr>
              <a:t>For guidance on viewing your linked Clubs please click </a:t>
            </a:r>
            <a:r>
              <a:rPr lang="en-US" sz="2000" b="1" dirty="0">
                <a:solidFill>
                  <a:srgbClr val="0070C0"/>
                </a:solidFill>
                <a:latin typeface="Barlow Condensed Medium" panose="00000606000000000000" pitchFamily="2" charset="0"/>
                <a:hlinkClick r:id="rId3">
                  <a:extLst>
                    <a:ext uri="{A12FA001-AC4F-418D-AE19-62706E023703}">
                      <ahyp:hlinkClr xmlns:ahyp="http://schemas.microsoft.com/office/drawing/2018/hyperlinkcolor" val="tx"/>
                    </a:ext>
                  </a:extLst>
                </a:hlinkClick>
              </a:rPr>
              <a:t>here</a:t>
            </a:r>
            <a:r>
              <a:rPr lang="en-US" sz="2000" b="1" dirty="0">
                <a:solidFill>
                  <a:schemeClr val="bg1"/>
                </a:solidFill>
                <a:latin typeface="Barlow Condensed Medium" panose="00000606000000000000" pitchFamily="2" charset="0"/>
                <a:hlinkClick r:id="rId3">
                  <a:extLst>
                    <a:ext uri="{A12FA001-AC4F-418D-AE19-62706E023703}">
                      <ahyp:hlinkClr xmlns:ahyp="http://schemas.microsoft.com/office/drawing/2018/hyperlinkcolor" val="tx"/>
                    </a:ext>
                  </a:extLst>
                </a:hlinkClick>
              </a:rPr>
              <a:t>.</a:t>
            </a:r>
            <a:r>
              <a:rPr lang="en-US" sz="2000" b="1" dirty="0">
                <a:solidFill>
                  <a:schemeClr val="bg1"/>
                </a:solidFill>
                <a:latin typeface="Barlow Condensed Medium" panose="00000606000000000000" pitchFamily="2" charset="0"/>
              </a:rPr>
              <a:t> </a:t>
            </a:r>
            <a:endParaRPr lang="en-US" sz="2000" b="1" dirty="0">
              <a:solidFill>
                <a:schemeClr val="bg1"/>
              </a:solidFill>
              <a:latin typeface="Barlow Condensed SemiBold" pitchFamily="2" charset="77"/>
            </a:endParaRPr>
          </a:p>
          <a:p>
            <a:r>
              <a:rPr lang="en-US" sz="4400" b="1" dirty="0">
                <a:solidFill>
                  <a:schemeClr val="tx1">
                    <a:lumMod val="85000"/>
                    <a:lumOff val="15000"/>
                  </a:schemeClr>
                </a:solidFill>
                <a:latin typeface="Barlow Condensed SemiBold" pitchFamily="2" charset="77"/>
              </a:rPr>
              <a:t>2</a:t>
            </a:r>
            <a:r>
              <a:rPr lang="en-US" sz="4400" b="1" dirty="0">
                <a:solidFill>
                  <a:schemeClr val="bg1"/>
                </a:solidFill>
                <a:latin typeface="Barlow Condensed SemiBold" pitchFamily="2" charset="77"/>
              </a:rPr>
              <a:t> </a:t>
            </a:r>
            <a:r>
              <a:rPr lang="en-US" sz="2000" dirty="0">
                <a:solidFill>
                  <a:schemeClr val="bg1"/>
                </a:solidFill>
                <a:latin typeface="Barlow Condensed Medium" panose="00000606000000000000" pitchFamily="2" charset="0"/>
              </a:rPr>
              <a:t>Child-linked clubs do not need to complete the following criteria in the ‘Club’ section, as this will be picked up by the parent club: </a:t>
            </a:r>
          </a:p>
          <a:p>
            <a:endParaRPr lang="en-US" sz="2000" dirty="0">
              <a:solidFill>
                <a:schemeClr val="bg1"/>
              </a:solidFill>
              <a:latin typeface="Barlow Condensed Medium" panose="00000606000000000000" pitchFamily="2" charset="0"/>
            </a:endParaRPr>
          </a:p>
          <a:p>
            <a:pPr marL="342900" indent="-342900">
              <a:buFont typeface="Arial" panose="020B0604020202020204" pitchFamily="34" charset="0"/>
              <a:buChar char="•"/>
            </a:pPr>
            <a:r>
              <a:rPr lang="en-US" sz="2000" dirty="0">
                <a:solidFill>
                  <a:schemeClr val="bg1"/>
                </a:solidFill>
                <a:latin typeface="Barlow Condensed Medium" panose="00000606000000000000" pitchFamily="2" charset="0"/>
              </a:rPr>
              <a:t>Club Bank Account</a:t>
            </a:r>
          </a:p>
          <a:p>
            <a:pPr marL="342900" indent="-342900">
              <a:buFont typeface="Arial" panose="020B0604020202020204" pitchFamily="34" charset="0"/>
              <a:buChar char="•"/>
            </a:pPr>
            <a:r>
              <a:rPr lang="en-US" sz="2000" dirty="0">
                <a:solidFill>
                  <a:schemeClr val="bg1"/>
                </a:solidFill>
                <a:latin typeface="Barlow Condensed Medium" panose="00000606000000000000" pitchFamily="2" charset="0"/>
              </a:rPr>
              <a:t>Club Meetings and Minutes</a:t>
            </a:r>
          </a:p>
          <a:p>
            <a:pPr marL="342900" indent="-342900">
              <a:buFont typeface="Arial" panose="020B0604020202020204" pitchFamily="34" charset="0"/>
              <a:buChar char="•"/>
            </a:pPr>
            <a:endParaRPr lang="en-US" sz="2000" dirty="0">
              <a:solidFill>
                <a:schemeClr val="bg1"/>
              </a:solidFill>
              <a:latin typeface="Barlow Condensed Medium" panose="00000606000000000000" pitchFamily="2" charset="0"/>
            </a:endParaRPr>
          </a:p>
          <a:p>
            <a:r>
              <a:rPr lang="en-US" sz="2000" dirty="0">
                <a:solidFill>
                  <a:schemeClr val="bg1"/>
                </a:solidFill>
                <a:latin typeface="Barlow Condensed Medium" panose="00000606000000000000" pitchFamily="2" charset="0"/>
              </a:rPr>
              <a:t>Child-linked clubs need to complete all criteria within the ‘officials’ section. If they don’t meet the Youth Team with Qualified Coach criteria, the Parent Club will need to provide a comment on this when they complete their Accreditation Dashboard. </a:t>
            </a:r>
          </a:p>
          <a:p>
            <a:endParaRPr lang="en-US" sz="2000" b="1" dirty="0">
              <a:solidFill>
                <a:schemeClr val="bg1"/>
              </a:solidFill>
              <a:latin typeface="Barlow Condensed SemiBold" pitchFamily="2" charset="77"/>
            </a:endParaRPr>
          </a:p>
        </p:txBody>
      </p:sp>
      <p:pic>
        <p:nvPicPr>
          <p:cNvPr id="9" name="Picture 8" descr="A picture containing shape&#10;&#10;Description automatically generated">
            <a:extLst>
              <a:ext uri="{FF2B5EF4-FFF2-40B4-BE49-F238E27FC236}">
                <a16:creationId xmlns:a16="http://schemas.microsoft.com/office/drawing/2014/main" id="{10338E73-F90E-BF47-9E58-7B67E412F65F}"/>
              </a:ext>
            </a:extLst>
          </p:cNvPr>
          <p:cNvPicPr>
            <a:picLocks noChangeAspect="1"/>
          </p:cNvPicPr>
          <p:nvPr/>
        </p:nvPicPr>
        <p:blipFill>
          <a:blip r:embed="rId4"/>
          <a:stretch>
            <a:fillRect/>
          </a:stretch>
        </p:blipFill>
        <p:spPr>
          <a:xfrm>
            <a:off x="3508539" y="9788827"/>
            <a:ext cx="542596" cy="772571"/>
          </a:xfrm>
          <a:prstGeom prst="rect">
            <a:avLst/>
          </a:prstGeom>
        </p:spPr>
      </p:pic>
    </p:spTree>
    <p:extLst>
      <p:ext uri="{BB962C8B-B14F-4D97-AF65-F5344CB8AC3E}">
        <p14:creationId xmlns:p14="http://schemas.microsoft.com/office/powerpoint/2010/main" val="11818072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BA5585461ACA4CA9FD1A65AAE4C4ED" ma:contentTypeVersion="19" ma:contentTypeDescription="Create a new document." ma:contentTypeScope="" ma:versionID="2ddfd80c8d8623160f1940c8867449b7">
  <xsd:schema xmlns:xsd="http://www.w3.org/2001/XMLSchema" xmlns:xs="http://www.w3.org/2001/XMLSchema" xmlns:p="http://schemas.microsoft.com/office/2006/metadata/properties" xmlns:ns2="ec13f2ff-d3f6-4e4a-981e-28de5316bdc4" xmlns:ns3="f412957e-9720-445d-b04b-3868fdc1665b" targetNamespace="http://schemas.microsoft.com/office/2006/metadata/properties" ma:root="true" ma:fieldsID="a6962e9d7884603f98009257cb2df718" ns2:_="" ns3:_="">
    <xsd:import namespace="ec13f2ff-d3f6-4e4a-981e-28de5316bdc4"/>
    <xsd:import namespace="f412957e-9720-445d-b04b-3868fdc1665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AutoKeyPoints" minOccurs="0"/>
                <xsd:element ref="ns2:MediaServiceKeyPoints" minOccurs="0"/>
                <xsd:element ref="ns2:MediaServiceLocation" minOccurs="0"/>
                <xsd:element ref="ns2:MediaLengthInSeconds" minOccurs="0"/>
                <xsd:element ref="ns2:Topodium"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13f2ff-d3f6-4e4a-981e-28de5316bd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opodium" ma:index="21" nillable="true" ma:displayName="Topodium" ma:description="Official Printing partner" ma:format="Dropdown" ma:internalName="Topodium">
      <xsd:simpleType>
        <xsd:restriction base="dms:Text">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4d4ec47-8037-4ebe-ad01-e6ba2150e6d4"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12957e-9720-445d-b04b-3868fdc1665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897ac9de-8f24-47d9-8043-4e9ee0380fd1}" ma:internalName="TaxCatchAll" ma:showField="CatchAllData" ma:web="f412957e-9720-445d-b04b-3868fdc1665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opodium xmlns="ec13f2ff-d3f6-4e4a-981e-28de5316bdc4" xsi:nil="true"/>
    <lcf76f155ced4ddcb4097134ff3c332f xmlns="ec13f2ff-d3f6-4e4a-981e-28de5316bdc4">
      <Terms xmlns="http://schemas.microsoft.com/office/infopath/2007/PartnerControls"/>
    </lcf76f155ced4ddcb4097134ff3c332f>
    <TaxCatchAll xmlns="f412957e-9720-445d-b04b-3868fdc1665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917448-F606-42D9-8730-B731F71F2387}"/>
</file>

<file path=customXml/itemProps2.xml><?xml version="1.0" encoding="utf-8"?>
<ds:datastoreItem xmlns:ds="http://schemas.openxmlformats.org/officeDocument/2006/customXml" ds:itemID="{DA5E5405-DA90-4D1D-8E93-042CAE7EA5CA}">
  <ds:schemaRefs>
    <ds:schemaRef ds:uri="http://schemas.microsoft.com/office/2006/metadata/properties"/>
    <ds:schemaRef ds:uri="http://schemas.microsoft.com/office/infopath/2007/PartnerControls"/>
    <ds:schemaRef ds:uri="ec13f2ff-d3f6-4e4a-981e-28de5316bdc4"/>
    <ds:schemaRef ds:uri="f412957e-9720-445d-b04b-3868fdc1665b"/>
  </ds:schemaRefs>
</ds:datastoreItem>
</file>

<file path=customXml/itemProps3.xml><?xml version="1.0" encoding="utf-8"?>
<ds:datastoreItem xmlns:ds="http://schemas.openxmlformats.org/officeDocument/2006/customXml" ds:itemID="{CEB73632-0154-4C92-A107-9AF1FC1650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1110</TotalTime>
  <Words>1079</Words>
  <Application>Microsoft Office PowerPoint</Application>
  <PresentationFormat>Custom</PresentationFormat>
  <Paragraphs>81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Barlow Condensed ExtraBold</vt:lpstr>
      <vt:lpstr>Barlow Condensed Medium</vt:lpstr>
      <vt:lpstr>Barlow Condensed SemiBold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Allen</dc:creator>
  <cp:lastModifiedBy>Max Humphreys</cp:lastModifiedBy>
  <cp:revision>8</cp:revision>
  <dcterms:created xsi:type="dcterms:W3CDTF">2021-09-15T12:59:35Z</dcterms:created>
  <dcterms:modified xsi:type="dcterms:W3CDTF">2023-09-13T09:45:25Z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0x010100D0BA5585461ACA4CA9FD1A65AAE4C4ED</vt:lpwstr>
  </property>
  <property fmtid="{D5CDD505-2E9C-101B-9397-08002B2CF9AE}" pid="3" name="MediaServiceImageTags">
    <vt:lpwstr/>
  </property>
</Properties>
</file>