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1" r:id="rId6"/>
    <p:sldId id="256" r:id="rId7"/>
    <p:sldId id="263" r:id="rId8"/>
    <p:sldId id="267" r:id="rId9"/>
    <p:sldId id="266" r:id="rId1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914C6-8C49-4C3E-9B5B-FF533B056796}" v="39" dt="2023-07-31T14:57:59.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p:restoredTop sz="94653"/>
  </p:normalViewPr>
  <p:slideViewPr>
    <p:cSldViewPr snapToGrid="0" snapToObjects="1">
      <p:cViewPr>
        <p:scale>
          <a:sx n="80" d="100"/>
          <a:sy n="80" d="100"/>
        </p:scale>
        <p:origin x="960" y="-91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Brailey" userId="1d96e6d0-c8ff-4dca-8e0a-0db68c2852c0" providerId="ADAL" clId="{968914C6-8C49-4C3E-9B5B-FF533B056796}"/>
    <pc:docChg chg="undo redo custSel addSld delSld modSld">
      <pc:chgData name="Glenn Brailey" userId="1d96e6d0-c8ff-4dca-8e0a-0db68c2852c0" providerId="ADAL" clId="{968914C6-8C49-4C3E-9B5B-FF533B056796}" dt="2023-07-31T14:58:08.604" v="1096" actId="20577"/>
      <pc:docMkLst>
        <pc:docMk/>
      </pc:docMkLst>
      <pc:sldChg chg="addSp delSp modSp mod">
        <pc:chgData name="Glenn Brailey" userId="1d96e6d0-c8ff-4dca-8e0a-0db68c2852c0" providerId="ADAL" clId="{968914C6-8C49-4C3E-9B5B-FF533B056796}" dt="2023-07-26T13:43:31.904" v="946" actId="5793"/>
        <pc:sldMkLst>
          <pc:docMk/>
          <pc:sldMk cId="528415005" sldId="256"/>
        </pc:sldMkLst>
        <pc:spChg chg="add mod">
          <ac:chgData name="Glenn Brailey" userId="1d96e6d0-c8ff-4dca-8e0a-0db68c2852c0" providerId="ADAL" clId="{968914C6-8C49-4C3E-9B5B-FF533B056796}" dt="2023-07-26T08:58:57.933" v="114"/>
          <ac:spMkLst>
            <pc:docMk/>
            <pc:sldMk cId="528415005" sldId="256"/>
            <ac:spMk id="2" creationId="{90ACB213-3563-C8DC-BFA8-553F14529276}"/>
          </ac:spMkLst>
        </pc:spChg>
        <pc:spChg chg="mod">
          <ac:chgData name="Glenn Brailey" userId="1d96e6d0-c8ff-4dca-8e0a-0db68c2852c0" providerId="ADAL" clId="{968914C6-8C49-4C3E-9B5B-FF533B056796}" dt="2023-07-26T09:01:23.079" v="185" actId="1076"/>
          <ac:spMkLst>
            <pc:docMk/>
            <pc:sldMk cId="528415005" sldId="256"/>
            <ac:spMk id="17" creationId="{05CEFB03-65C9-D446-96CC-B0A4E1D62E67}"/>
          </ac:spMkLst>
        </pc:spChg>
        <pc:spChg chg="del mod">
          <ac:chgData name="Glenn Brailey" userId="1d96e6d0-c8ff-4dca-8e0a-0db68c2852c0" providerId="ADAL" clId="{968914C6-8C49-4C3E-9B5B-FF533B056796}" dt="2023-07-26T08:56:14.186" v="91" actId="478"/>
          <ac:spMkLst>
            <pc:docMk/>
            <pc:sldMk cId="528415005" sldId="256"/>
            <ac:spMk id="18" creationId="{DA4549FD-D558-194A-8286-AD0E21539C64}"/>
          </ac:spMkLst>
        </pc:spChg>
        <pc:spChg chg="mod">
          <ac:chgData name="Glenn Brailey" userId="1d96e6d0-c8ff-4dca-8e0a-0db68c2852c0" providerId="ADAL" clId="{968914C6-8C49-4C3E-9B5B-FF533B056796}" dt="2023-07-26T13:43:31.904" v="946" actId="5793"/>
          <ac:spMkLst>
            <pc:docMk/>
            <pc:sldMk cId="528415005" sldId="256"/>
            <ac:spMk id="20" creationId="{0512EBD2-9059-284E-87EB-30EE301A442D}"/>
          </ac:spMkLst>
        </pc:spChg>
        <pc:picChg chg="del">
          <ac:chgData name="Glenn Brailey" userId="1d96e6d0-c8ff-4dca-8e0a-0db68c2852c0" providerId="ADAL" clId="{968914C6-8C49-4C3E-9B5B-FF533B056796}" dt="2023-07-26T11:28:17.348" v="856" actId="478"/>
          <ac:picMkLst>
            <pc:docMk/>
            <pc:sldMk cId="528415005" sldId="256"/>
            <ac:picMk id="3" creationId="{C03AEB05-5542-4967-8297-5158BB934C70}"/>
          </ac:picMkLst>
        </pc:picChg>
        <pc:picChg chg="add mod">
          <ac:chgData name="Glenn Brailey" userId="1d96e6d0-c8ff-4dca-8e0a-0db68c2852c0" providerId="ADAL" clId="{968914C6-8C49-4C3E-9B5B-FF533B056796}" dt="2023-07-26T13:31:45.343" v="913" actId="1076"/>
          <ac:picMkLst>
            <pc:docMk/>
            <pc:sldMk cId="528415005" sldId="256"/>
            <ac:picMk id="5" creationId="{620E4C1A-226D-F94E-33DE-9F14401893C7}"/>
          </ac:picMkLst>
        </pc:picChg>
        <pc:picChg chg="add del mod">
          <ac:chgData name="Glenn Brailey" userId="1d96e6d0-c8ff-4dca-8e0a-0db68c2852c0" providerId="ADAL" clId="{968914C6-8C49-4C3E-9B5B-FF533B056796}" dt="2023-07-26T13:31:07.892" v="906"/>
          <ac:picMkLst>
            <pc:docMk/>
            <pc:sldMk cId="528415005" sldId="256"/>
            <ac:picMk id="5122" creationId="{70858EE2-07FA-FA66-0633-CDA7370D3315}"/>
          </ac:picMkLst>
        </pc:picChg>
      </pc:sldChg>
      <pc:sldChg chg="addSp delSp modSp del mod">
        <pc:chgData name="Glenn Brailey" userId="1d96e6d0-c8ff-4dca-8e0a-0db68c2852c0" providerId="ADAL" clId="{968914C6-8C49-4C3E-9B5B-FF533B056796}" dt="2023-07-26T11:24:29.353" v="854" actId="2696"/>
        <pc:sldMkLst>
          <pc:docMk/>
          <pc:sldMk cId="3558253440" sldId="262"/>
        </pc:sldMkLst>
        <pc:spChg chg="add del mod">
          <ac:chgData name="Glenn Brailey" userId="1d96e6d0-c8ff-4dca-8e0a-0db68c2852c0" providerId="ADAL" clId="{968914C6-8C49-4C3E-9B5B-FF533B056796}" dt="2023-07-26T09:15:23.858" v="195"/>
          <ac:spMkLst>
            <pc:docMk/>
            <pc:sldMk cId="3558253440" sldId="262"/>
            <ac:spMk id="4" creationId="{9D72EA14-2C0D-6DC9-ACDB-4722F0D42497}"/>
          </ac:spMkLst>
        </pc:spChg>
        <pc:graphicFrameChg chg="add del mod modGraphic">
          <ac:chgData name="Glenn Brailey" userId="1d96e6d0-c8ff-4dca-8e0a-0db68c2852c0" providerId="ADAL" clId="{968914C6-8C49-4C3E-9B5B-FF533B056796}" dt="2023-07-26T09:15:23.858" v="195"/>
          <ac:graphicFrameMkLst>
            <pc:docMk/>
            <pc:sldMk cId="3558253440" sldId="262"/>
            <ac:graphicFrameMk id="2" creationId="{C194939A-4737-7928-0DC3-BDD9B7CAB4D8}"/>
          </ac:graphicFrameMkLst>
        </pc:graphicFrameChg>
        <pc:graphicFrameChg chg="mod modGraphic">
          <ac:chgData name="Glenn Brailey" userId="1d96e6d0-c8ff-4dca-8e0a-0db68c2852c0" providerId="ADAL" clId="{968914C6-8C49-4C3E-9B5B-FF533B056796}" dt="2023-07-26T09:15:29.029" v="201" actId="20577"/>
          <ac:graphicFrameMkLst>
            <pc:docMk/>
            <pc:sldMk cId="3558253440" sldId="262"/>
            <ac:graphicFrameMk id="11" creationId="{865193F0-AB3E-4743-879D-01F7A045C6CA}"/>
          </ac:graphicFrameMkLst>
        </pc:graphicFrameChg>
        <pc:graphicFrameChg chg="mod">
          <ac:chgData name="Glenn Brailey" userId="1d96e6d0-c8ff-4dca-8e0a-0db68c2852c0" providerId="ADAL" clId="{968914C6-8C49-4C3E-9B5B-FF533B056796}" dt="2023-07-26T09:15:24.807" v="198" actId="1076"/>
          <ac:graphicFrameMkLst>
            <pc:docMk/>
            <pc:sldMk cId="3558253440" sldId="262"/>
            <ac:graphicFrameMk id="12" creationId="{02085522-0932-4EF5-A094-E7C7D56AFB83}"/>
          </ac:graphicFrameMkLst>
        </pc:graphicFrameChg>
        <pc:graphicFrameChg chg="mod">
          <ac:chgData name="Glenn Brailey" userId="1d96e6d0-c8ff-4dca-8e0a-0db68c2852c0" providerId="ADAL" clId="{968914C6-8C49-4C3E-9B5B-FF533B056796}" dt="2023-07-26T09:15:24.050" v="196" actId="1076"/>
          <ac:graphicFrameMkLst>
            <pc:docMk/>
            <pc:sldMk cId="3558253440" sldId="262"/>
            <ac:graphicFrameMk id="13" creationId="{38C0575E-4292-F54E-8506-BB8E89FC4B26}"/>
          </ac:graphicFrameMkLst>
        </pc:graphicFrameChg>
      </pc:sldChg>
      <pc:sldChg chg="modSp mod">
        <pc:chgData name="Glenn Brailey" userId="1d96e6d0-c8ff-4dca-8e0a-0db68c2852c0" providerId="ADAL" clId="{968914C6-8C49-4C3E-9B5B-FF533B056796}" dt="2023-07-26T13:44:01.414" v="970" actId="5793"/>
        <pc:sldMkLst>
          <pc:docMk/>
          <pc:sldMk cId="477155704" sldId="263"/>
        </pc:sldMkLst>
        <pc:spChg chg="mod">
          <ac:chgData name="Glenn Brailey" userId="1d96e6d0-c8ff-4dca-8e0a-0db68c2852c0" providerId="ADAL" clId="{968914C6-8C49-4C3E-9B5B-FF533B056796}" dt="2023-07-26T13:44:01.414" v="970" actId="5793"/>
          <ac:spMkLst>
            <pc:docMk/>
            <pc:sldMk cId="477155704" sldId="263"/>
            <ac:spMk id="9" creationId="{41350EB8-2C9B-8549-8EDE-3A65DAFF9D85}"/>
          </ac:spMkLst>
        </pc:spChg>
      </pc:sldChg>
      <pc:sldChg chg="del">
        <pc:chgData name="Glenn Brailey" userId="1d96e6d0-c8ff-4dca-8e0a-0db68c2852c0" providerId="ADAL" clId="{968914C6-8C49-4C3E-9B5B-FF533B056796}" dt="2023-07-26T11:24:11.402" v="852" actId="2696"/>
        <pc:sldMkLst>
          <pc:docMk/>
          <pc:sldMk cId="1187306088" sldId="265"/>
        </pc:sldMkLst>
      </pc:sldChg>
      <pc:sldChg chg="addSp delSp modSp add mod">
        <pc:chgData name="Glenn Brailey" userId="1d96e6d0-c8ff-4dca-8e0a-0db68c2852c0" providerId="ADAL" clId="{968914C6-8C49-4C3E-9B5B-FF533B056796}" dt="2023-07-31T14:58:08.604" v="1096" actId="20577"/>
        <pc:sldMkLst>
          <pc:docMk/>
          <pc:sldMk cId="563164695" sldId="267"/>
        </pc:sldMkLst>
        <pc:spChg chg="add mod">
          <ac:chgData name="Glenn Brailey" userId="1d96e6d0-c8ff-4dca-8e0a-0db68c2852c0" providerId="ADAL" clId="{968914C6-8C49-4C3E-9B5B-FF533B056796}" dt="2023-07-26T09:21:09.552" v="212" actId="1076"/>
          <ac:spMkLst>
            <pc:docMk/>
            <pc:sldMk cId="563164695" sldId="267"/>
            <ac:spMk id="4" creationId="{3A335E32-94A0-66D4-71A4-A3D631BC5758}"/>
          </ac:spMkLst>
        </pc:spChg>
        <pc:spChg chg="mod">
          <ac:chgData name="Glenn Brailey" userId="1d96e6d0-c8ff-4dca-8e0a-0db68c2852c0" providerId="ADAL" clId="{968914C6-8C49-4C3E-9B5B-FF533B056796}" dt="2023-07-26T09:41:50.182" v="633" actId="1076"/>
          <ac:spMkLst>
            <pc:docMk/>
            <pc:sldMk cId="563164695" sldId="267"/>
            <ac:spMk id="7" creationId="{58EF9228-3091-4A4B-910D-1161843E804F}"/>
          </ac:spMkLst>
        </pc:spChg>
        <pc:graphicFrameChg chg="add mod modGraphic">
          <ac:chgData name="Glenn Brailey" userId="1d96e6d0-c8ff-4dca-8e0a-0db68c2852c0" providerId="ADAL" clId="{968914C6-8C49-4C3E-9B5B-FF533B056796}" dt="2023-07-26T11:19:36.215" v="851" actId="20577"/>
          <ac:graphicFrameMkLst>
            <pc:docMk/>
            <pc:sldMk cId="563164695" sldId="267"/>
            <ac:graphicFrameMk id="2" creationId="{FD2BA358-91E1-BFA2-B008-F66DFAAA91E7}"/>
          </ac:graphicFrameMkLst>
        </pc:graphicFrameChg>
        <pc:graphicFrameChg chg="add mod modGraphic">
          <ac:chgData name="Glenn Brailey" userId="1d96e6d0-c8ff-4dca-8e0a-0db68c2852c0" providerId="ADAL" clId="{968914C6-8C49-4C3E-9B5B-FF533B056796}" dt="2023-07-31T14:58:08.604" v="1096" actId="20577"/>
          <ac:graphicFrameMkLst>
            <pc:docMk/>
            <pc:sldMk cId="563164695" sldId="267"/>
            <ac:graphicFrameMk id="5" creationId="{F84E3987-3782-DC07-6915-06774738B719}"/>
          </ac:graphicFrameMkLst>
        </pc:graphicFrameChg>
        <pc:graphicFrameChg chg="del">
          <ac:chgData name="Glenn Brailey" userId="1d96e6d0-c8ff-4dca-8e0a-0db68c2852c0" providerId="ADAL" clId="{968914C6-8C49-4C3E-9B5B-FF533B056796}" dt="2023-07-26T09:20:53.025" v="207" actId="478"/>
          <ac:graphicFrameMkLst>
            <pc:docMk/>
            <pc:sldMk cId="563164695" sldId="267"/>
            <ac:graphicFrameMk id="11" creationId="{865193F0-AB3E-4743-879D-01F7A045C6CA}"/>
          </ac:graphicFrameMkLst>
        </pc:graphicFrameChg>
        <pc:graphicFrameChg chg="del modGraphic">
          <ac:chgData name="Glenn Brailey" userId="1d96e6d0-c8ff-4dca-8e0a-0db68c2852c0" providerId="ADAL" clId="{968914C6-8C49-4C3E-9B5B-FF533B056796}" dt="2023-07-26T09:20:47.545" v="206" actId="478"/>
          <ac:graphicFrameMkLst>
            <pc:docMk/>
            <pc:sldMk cId="563164695" sldId="267"/>
            <ac:graphicFrameMk id="12" creationId="{02085522-0932-4EF5-A094-E7C7D56AFB83}"/>
          </ac:graphicFrameMkLst>
        </pc:graphicFrameChg>
        <pc:graphicFrameChg chg="del modGraphic">
          <ac:chgData name="Glenn Brailey" userId="1d96e6d0-c8ff-4dca-8e0a-0db68c2852c0" providerId="ADAL" clId="{968914C6-8C49-4C3E-9B5B-FF533B056796}" dt="2023-07-26T09:21:15.869" v="214" actId="478"/>
          <ac:graphicFrameMkLst>
            <pc:docMk/>
            <pc:sldMk cId="563164695" sldId="267"/>
            <ac:graphicFrameMk id="13" creationId="{38C0575E-4292-F54E-8506-BB8E89FC4B26}"/>
          </ac:graphicFrameMkLst>
        </pc:graphicFrameChg>
        <pc:graphicFrameChg chg="del modGraphic">
          <ac:chgData name="Glenn Brailey" userId="1d96e6d0-c8ff-4dca-8e0a-0db68c2852c0" providerId="ADAL" clId="{968914C6-8C49-4C3E-9B5B-FF533B056796}" dt="2023-07-26T09:36:23.208" v="340" actId="478"/>
          <ac:graphicFrameMkLst>
            <pc:docMk/>
            <pc:sldMk cId="563164695" sldId="267"/>
            <ac:graphicFrameMk id="16" creationId="{938DCAFC-7897-5D48-87BA-48826A7F482E}"/>
          </ac:graphicFrameMkLst>
        </pc:graphicFrameChg>
      </pc:sldChg>
      <pc:sldChg chg="add del">
        <pc:chgData name="Glenn Brailey" userId="1d96e6d0-c8ff-4dca-8e0a-0db68c2852c0" providerId="ADAL" clId="{968914C6-8C49-4C3E-9B5B-FF533B056796}" dt="2023-07-26T09:19:56.736" v="203" actId="2890"/>
        <pc:sldMkLst>
          <pc:docMk/>
          <pc:sldMk cId="1741047217" sldId="267"/>
        </pc:sldMkLst>
      </pc:sldChg>
      <pc:sldChg chg="addSp delSp modSp new del mod">
        <pc:chgData name="Glenn Brailey" userId="1d96e6d0-c8ff-4dca-8e0a-0db68c2852c0" providerId="ADAL" clId="{968914C6-8C49-4C3E-9B5B-FF533B056796}" dt="2023-07-26T09:31:30.074" v="331" actId="680"/>
        <pc:sldMkLst>
          <pc:docMk/>
          <pc:sldMk cId="1547884242" sldId="268"/>
        </pc:sldMkLst>
        <pc:spChg chg="add del">
          <ac:chgData name="Glenn Brailey" userId="1d96e6d0-c8ff-4dca-8e0a-0db68c2852c0" providerId="ADAL" clId="{968914C6-8C49-4C3E-9B5B-FF533B056796}" dt="2023-07-26T09:31:29.879" v="330" actId="478"/>
          <ac:spMkLst>
            <pc:docMk/>
            <pc:sldMk cId="1547884242" sldId="268"/>
            <ac:spMk id="3" creationId="{E0C67C9D-0C58-7D45-4FD9-043D2BA57270}"/>
          </ac:spMkLst>
        </pc:spChg>
        <pc:spChg chg="add del mod">
          <ac:chgData name="Glenn Brailey" userId="1d96e6d0-c8ff-4dca-8e0a-0db68c2852c0" providerId="ADAL" clId="{968914C6-8C49-4C3E-9B5B-FF533B056796}" dt="2023-07-26T09:31:29.695" v="329"/>
          <ac:spMkLst>
            <pc:docMk/>
            <pc:sldMk cId="1547884242" sldId="268"/>
            <ac:spMk id="5" creationId="{E5C9D480-9870-6AA4-AB52-2A7E36FB07A4}"/>
          </ac:spMkLst>
        </pc:spChg>
        <pc:graphicFrameChg chg="add del mod">
          <ac:chgData name="Glenn Brailey" userId="1d96e6d0-c8ff-4dca-8e0a-0db68c2852c0" providerId="ADAL" clId="{968914C6-8C49-4C3E-9B5B-FF533B056796}" dt="2023-07-26T09:31:29.695" v="329"/>
          <ac:graphicFrameMkLst>
            <pc:docMk/>
            <pc:sldMk cId="1547884242" sldId="268"/>
            <ac:graphicFrameMk id="4" creationId="{3E9B84CC-167F-6A16-F956-9D389277670B}"/>
          </ac:graphicFrameMkLst>
        </pc:graphicFrameChg>
      </pc:sldChg>
      <pc:sldChg chg="addSp delSp modSp new del mod">
        <pc:chgData name="Glenn Brailey" userId="1d96e6d0-c8ff-4dca-8e0a-0db68c2852c0" providerId="ADAL" clId="{968914C6-8C49-4C3E-9B5B-FF533B056796}" dt="2023-07-26T11:24:14.601" v="853" actId="2696"/>
        <pc:sldMkLst>
          <pc:docMk/>
          <pc:sldMk cId="2099230004" sldId="268"/>
        </pc:sldMkLst>
        <pc:spChg chg="del">
          <ac:chgData name="Glenn Brailey" userId="1d96e6d0-c8ff-4dca-8e0a-0db68c2852c0" providerId="ADAL" clId="{968914C6-8C49-4C3E-9B5B-FF533B056796}" dt="2023-07-26T09:35:25.218" v="333" actId="478"/>
          <ac:spMkLst>
            <pc:docMk/>
            <pc:sldMk cId="2099230004" sldId="268"/>
            <ac:spMk id="3" creationId="{7DDED3FC-D139-970A-ECB1-A9750090924B}"/>
          </ac:spMkLst>
        </pc:spChg>
        <pc:spChg chg="add mod">
          <ac:chgData name="Glenn Brailey" userId="1d96e6d0-c8ff-4dca-8e0a-0db68c2852c0" providerId="ADAL" clId="{968914C6-8C49-4C3E-9B5B-FF533B056796}" dt="2023-07-26T09:36:13.520" v="339" actId="14100"/>
          <ac:spMkLst>
            <pc:docMk/>
            <pc:sldMk cId="2099230004" sldId="268"/>
            <ac:spMk id="6" creationId="{61F94893-A232-C0EF-0AEC-A0A05E1E4BBA}"/>
          </ac:spMkLst>
        </pc:spChg>
        <pc:graphicFrameChg chg="add del mod modGraphic">
          <ac:chgData name="Glenn Brailey" userId="1d96e6d0-c8ff-4dca-8e0a-0db68c2852c0" providerId="ADAL" clId="{968914C6-8C49-4C3E-9B5B-FF533B056796}" dt="2023-07-26T09:40:18.532" v="620" actId="478"/>
          <ac:graphicFrameMkLst>
            <pc:docMk/>
            <pc:sldMk cId="2099230004" sldId="268"/>
            <ac:graphicFrameMk id="4" creationId="{F73FB96D-2B77-AA74-DE42-EE5DFA6F4AF3}"/>
          </ac:graphicFrameMkLst>
        </pc:graphicFrameChg>
        <pc:graphicFrameChg chg="add mod modGraphic">
          <ac:chgData name="Glenn Brailey" userId="1d96e6d0-c8ff-4dca-8e0a-0db68c2852c0" providerId="ADAL" clId="{968914C6-8C49-4C3E-9B5B-FF533B056796}" dt="2023-07-26T09:40:14.945" v="619" actId="20577"/>
          <ac:graphicFrameMkLst>
            <pc:docMk/>
            <pc:sldMk cId="2099230004" sldId="268"/>
            <ac:graphicFrameMk id="5" creationId="{D95D91C9-7B38-E8C9-CE41-BF351E6FAA25}"/>
          </ac:graphicFrameMkLst>
        </pc:graphicFrameChg>
      </pc:sldChg>
    </pc:docChg>
  </pc:docChgLst>
  <pc:docChgLst>
    <pc:chgData name="Glenn Brailey" userId="1d96e6d0-c8ff-4dca-8e0a-0db68c2852c0" providerId="ADAL" clId="{712DDF26-AA5A-4F37-A110-FE4F6A0754CB}"/>
    <pc:docChg chg="modSld">
      <pc:chgData name="Glenn Brailey" userId="1d96e6d0-c8ff-4dca-8e0a-0db68c2852c0" providerId="ADAL" clId="{712DDF26-AA5A-4F37-A110-FE4F6A0754CB}" dt="2023-07-18T15:10:24.543" v="18" actId="20577"/>
      <pc:docMkLst>
        <pc:docMk/>
      </pc:docMkLst>
      <pc:sldChg chg="modSp mod">
        <pc:chgData name="Glenn Brailey" userId="1d96e6d0-c8ff-4dca-8e0a-0db68c2852c0" providerId="ADAL" clId="{712DDF26-AA5A-4F37-A110-FE4F6A0754CB}" dt="2023-07-18T15:10:24.543" v="18" actId="20577"/>
        <pc:sldMkLst>
          <pc:docMk/>
          <pc:sldMk cId="1695054006" sldId="261"/>
        </pc:sldMkLst>
        <pc:spChg chg="mod">
          <ac:chgData name="Glenn Brailey" userId="1d96e6d0-c8ff-4dca-8e0a-0db68c2852c0" providerId="ADAL" clId="{712DDF26-AA5A-4F37-A110-FE4F6A0754CB}" dt="2023-07-18T15:10:24.543" v="18" actId="20577"/>
          <ac:spMkLst>
            <pc:docMk/>
            <pc:sldMk cId="1695054006" sldId="261"/>
            <ac:spMk id="14" creationId="{FC372218-32A5-5319-32F1-BFEA00B2D64E}"/>
          </ac:spMkLst>
        </pc:spChg>
      </pc:sldChg>
    </pc:docChg>
  </pc:docChgLst>
  <pc:docChgLst>
    <pc:chgData name="Glenn Brailey" userId="1d96e6d0-c8ff-4dca-8e0a-0db68c2852c0" providerId="ADAL" clId="{F077762B-4D85-4BDC-8532-A0CC61846CB3}"/>
    <pc:docChg chg="undo redo custSel modSld">
      <pc:chgData name="Glenn Brailey" userId="1d96e6d0-c8ff-4dca-8e0a-0db68c2852c0" providerId="ADAL" clId="{F077762B-4D85-4BDC-8532-A0CC61846CB3}" dt="2023-02-10T17:03:57.991" v="2701" actId="6549"/>
      <pc:docMkLst>
        <pc:docMk/>
      </pc:docMkLst>
      <pc:sldChg chg="addSp delSp modSp mod">
        <pc:chgData name="Glenn Brailey" userId="1d96e6d0-c8ff-4dca-8e0a-0db68c2852c0" providerId="ADAL" clId="{F077762B-4D85-4BDC-8532-A0CC61846CB3}" dt="2023-02-10T17:02:53.174" v="2613" actId="20577"/>
        <pc:sldMkLst>
          <pc:docMk/>
          <pc:sldMk cId="528415005" sldId="256"/>
        </pc:sldMkLst>
        <pc:spChg chg="mod">
          <ac:chgData name="Glenn Brailey" userId="1d96e6d0-c8ff-4dca-8e0a-0db68c2852c0" providerId="ADAL" clId="{F077762B-4D85-4BDC-8532-A0CC61846CB3}" dt="2023-01-24T14:55:38.982" v="1597" actId="20577"/>
          <ac:spMkLst>
            <pc:docMk/>
            <pc:sldMk cId="528415005" sldId="256"/>
            <ac:spMk id="9" creationId="{3522F0A4-4FB9-0645-B528-4FFF6BE699E9}"/>
          </ac:spMkLst>
        </pc:spChg>
        <pc:spChg chg="mod">
          <ac:chgData name="Glenn Brailey" userId="1d96e6d0-c8ff-4dca-8e0a-0db68c2852c0" providerId="ADAL" clId="{F077762B-4D85-4BDC-8532-A0CC61846CB3}" dt="2023-01-24T16:45:06.326" v="2479" actId="20577"/>
          <ac:spMkLst>
            <pc:docMk/>
            <pc:sldMk cId="528415005" sldId="256"/>
            <ac:spMk id="10" creationId="{FA18AC56-5437-C543-ABAC-00E6BE4FFE03}"/>
          </ac:spMkLst>
        </pc:spChg>
        <pc:spChg chg="mod">
          <ac:chgData name="Glenn Brailey" userId="1d96e6d0-c8ff-4dca-8e0a-0db68c2852c0" providerId="ADAL" clId="{F077762B-4D85-4BDC-8532-A0CC61846CB3}" dt="2023-01-24T14:55:46.980" v="1626" actId="20577"/>
          <ac:spMkLst>
            <pc:docMk/>
            <pc:sldMk cId="528415005" sldId="256"/>
            <ac:spMk id="13" creationId="{E084C774-99BB-4C01-910E-E649AFA0F88B}"/>
          </ac:spMkLst>
        </pc:spChg>
        <pc:spChg chg="mod">
          <ac:chgData name="Glenn Brailey" userId="1d96e6d0-c8ff-4dca-8e0a-0db68c2852c0" providerId="ADAL" clId="{F077762B-4D85-4BDC-8532-A0CC61846CB3}" dt="2023-01-24T16:45:20.017" v="2480" actId="20577"/>
          <ac:spMkLst>
            <pc:docMk/>
            <pc:sldMk cId="528415005" sldId="256"/>
            <ac:spMk id="17" creationId="{05CEFB03-65C9-D446-96CC-B0A4E1D62E67}"/>
          </ac:spMkLst>
        </pc:spChg>
        <pc:spChg chg="mod">
          <ac:chgData name="Glenn Brailey" userId="1d96e6d0-c8ff-4dca-8e0a-0db68c2852c0" providerId="ADAL" clId="{F077762B-4D85-4BDC-8532-A0CC61846CB3}" dt="2023-01-24T16:29:37.750" v="1858" actId="20577"/>
          <ac:spMkLst>
            <pc:docMk/>
            <pc:sldMk cId="528415005" sldId="256"/>
            <ac:spMk id="18" creationId="{DA4549FD-D558-194A-8286-AD0E21539C64}"/>
          </ac:spMkLst>
        </pc:spChg>
        <pc:spChg chg="mod">
          <ac:chgData name="Glenn Brailey" userId="1d96e6d0-c8ff-4dca-8e0a-0db68c2852c0" providerId="ADAL" clId="{F077762B-4D85-4BDC-8532-A0CC61846CB3}" dt="2023-02-10T17:02:53.174" v="2613" actId="20577"/>
          <ac:spMkLst>
            <pc:docMk/>
            <pc:sldMk cId="528415005" sldId="256"/>
            <ac:spMk id="20" creationId="{0512EBD2-9059-284E-87EB-30EE301A442D}"/>
          </ac:spMkLst>
        </pc:spChg>
        <pc:picChg chg="del">
          <ac:chgData name="Glenn Brailey" userId="1d96e6d0-c8ff-4dca-8e0a-0db68c2852c0" providerId="ADAL" clId="{F077762B-4D85-4BDC-8532-A0CC61846CB3}" dt="2023-01-23T09:52:39.615" v="393" actId="478"/>
          <ac:picMkLst>
            <pc:docMk/>
            <pc:sldMk cId="528415005" sldId="256"/>
            <ac:picMk id="2" creationId="{A50EA536-4228-4382-A1F7-F113EDCF2319}"/>
          </ac:picMkLst>
        </pc:picChg>
        <pc:picChg chg="add del mod modCrop">
          <ac:chgData name="Glenn Brailey" userId="1d96e6d0-c8ff-4dca-8e0a-0db68c2852c0" providerId="ADAL" clId="{F077762B-4D85-4BDC-8532-A0CC61846CB3}" dt="2023-01-27T09:32:18.932" v="2558" actId="478"/>
          <ac:picMkLst>
            <pc:docMk/>
            <pc:sldMk cId="528415005" sldId="256"/>
            <ac:picMk id="3" creationId="{CA6FC58E-373C-4054-9195-549646D760C4}"/>
          </ac:picMkLst>
        </pc:picChg>
        <pc:picChg chg="add mod modCrop">
          <ac:chgData name="Glenn Brailey" userId="1d96e6d0-c8ff-4dca-8e0a-0db68c2852c0" providerId="ADAL" clId="{F077762B-4D85-4BDC-8532-A0CC61846CB3}" dt="2023-01-27T09:34:51.897" v="2570" actId="1076"/>
          <ac:picMkLst>
            <pc:docMk/>
            <pc:sldMk cId="528415005" sldId="256"/>
            <ac:picMk id="5" creationId="{7F9B1E5A-77EB-4994-BE1D-9FB1BAC76DA5}"/>
          </ac:picMkLst>
        </pc:picChg>
        <pc:picChg chg="add del mod modCrop">
          <ac:chgData name="Glenn Brailey" userId="1d96e6d0-c8ff-4dca-8e0a-0db68c2852c0" providerId="ADAL" clId="{F077762B-4D85-4BDC-8532-A0CC61846CB3}" dt="2023-01-26T16:35:06.705" v="2507" actId="478"/>
          <ac:picMkLst>
            <pc:docMk/>
            <pc:sldMk cId="528415005" sldId="256"/>
            <ac:picMk id="5" creationId="{EAEFE088-463D-4CE3-BB6D-D2213496DDB4}"/>
          </ac:picMkLst>
        </pc:picChg>
      </pc:sldChg>
      <pc:sldChg chg="modSp mod">
        <pc:chgData name="Glenn Brailey" userId="1d96e6d0-c8ff-4dca-8e0a-0db68c2852c0" providerId="ADAL" clId="{F077762B-4D85-4BDC-8532-A0CC61846CB3}" dt="2023-01-24T15:02:12.448" v="1722" actId="20577"/>
        <pc:sldMkLst>
          <pc:docMk/>
          <pc:sldMk cId="1695054006" sldId="261"/>
        </pc:sldMkLst>
        <pc:spChg chg="mod">
          <ac:chgData name="Glenn Brailey" userId="1d96e6d0-c8ff-4dca-8e0a-0db68c2852c0" providerId="ADAL" clId="{F077762B-4D85-4BDC-8532-A0CC61846CB3}" dt="2023-01-24T15:02:12.448" v="1722" actId="20577"/>
          <ac:spMkLst>
            <pc:docMk/>
            <pc:sldMk cId="1695054006" sldId="261"/>
            <ac:spMk id="10" creationId="{EFABB85A-3EEC-4DB9-A212-C2D04DA4A9E4}"/>
          </ac:spMkLst>
        </pc:spChg>
        <pc:spChg chg="mod">
          <ac:chgData name="Glenn Brailey" userId="1d96e6d0-c8ff-4dca-8e0a-0db68c2852c0" providerId="ADAL" clId="{F077762B-4D85-4BDC-8532-A0CC61846CB3}" dt="2023-01-20T13:48:55.233" v="91" actId="20577"/>
          <ac:spMkLst>
            <pc:docMk/>
            <pc:sldMk cId="1695054006" sldId="261"/>
            <ac:spMk id="14" creationId="{FC372218-32A5-5319-32F1-BFEA00B2D64E}"/>
          </ac:spMkLst>
        </pc:spChg>
      </pc:sldChg>
      <pc:sldChg chg="modSp mod">
        <pc:chgData name="Glenn Brailey" userId="1d96e6d0-c8ff-4dca-8e0a-0db68c2852c0" providerId="ADAL" clId="{F077762B-4D85-4BDC-8532-A0CC61846CB3}" dt="2023-01-24T16:52:22.709" v="2506" actId="20577"/>
        <pc:sldMkLst>
          <pc:docMk/>
          <pc:sldMk cId="3558253440" sldId="262"/>
        </pc:sldMkLst>
        <pc:spChg chg="mod">
          <ac:chgData name="Glenn Brailey" userId="1d96e6d0-c8ff-4dca-8e0a-0db68c2852c0" providerId="ADAL" clId="{F077762B-4D85-4BDC-8532-A0CC61846CB3}" dt="2023-01-24T15:02:39.519" v="1784" actId="20577"/>
          <ac:spMkLst>
            <pc:docMk/>
            <pc:sldMk cId="3558253440" sldId="262"/>
            <ac:spMk id="10" creationId="{E383F1BA-0765-4A78-8D07-224AE10E0189}"/>
          </ac:spMkLst>
        </pc:spChg>
        <pc:graphicFrameChg chg="mod modGraphic">
          <ac:chgData name="Glenn Brailey" userId="1d96e6d0-c8ff-4dca-8e0a-0db68c2852c0" providerId="ADAL" clId="{F077762B-4D85-4BDC-8532-A0CC61846CB3}" dt="2023-01-24T14:41:15.877" v="955" actId="20577"/>
          <ac:graphicFrameMkLst>
            <pc:docMk/>
            <pc:sldMk cId="3558253440" sldId="262"/>
            <ac:graphicFrameMk id="11" creationId="{865193F0-AB3E-4743-879D-01F7A045C6CA}"/>
          </ac:graphicFrameMkLst>
        </pc:graphicFrameChg>
        <pc:graphicFrameChg chg="mod modGraphic">
          <ac:chgData name="Glenn Brailey" userId="1d96e6d0-c8ff-4dca-8e0a-0db68c2852c0" providerId="ADAL" clId="{F077762B-4D85-4BDC-8532-A0CC61846CB3}" dt="2023-01-24T14:54:08.307" v="1568" actId="20577"/>
          <ac:graphicFrameMkLst>
            <pc:docMk/>
            <pc:sldMk cId="3558253440" sldId="262"/>
            <ac:graphicFrameMk id="12" creationId="{02085522-0932-4EF5-A094-E7C7D56AFB83}"/>
          </ac:graphicFrameMkLst>
        </pc:graphicFrameChg>
        <pc:graphicFrameChg chg="mod modGraphic">
          <ac:chgData name="Glenn Brailey" userId="1d96e6d0-c8ff-4dca-8e0a-0db68c2852c0" providerId="ADAL" clId="{F077762B-4D85-4BDC-8532-A0CC61846CB3}" dt="2023-01-24T16:52:22.709" v="2506" actId="20577"/>
          <ac:graphicFrameMkLst>
            <pc:docMk/>
            <pc:sldMk cId="3558253440" sldId="262"/>
            <ac:graphicFrameMk id="16" creationId="{938DCAFC-7897-5D48-87BA-48826A7F482E}"/>
          </ac:graphicFrameMkLst>
        </pc:graphicFrameChg>
      </pc:sldChg>
      <pc:sldChg chg="modSp mod">
        <pc:chgData name="Glenn Brailey" userId="1d96e6d0-c8ff-4dca-8e0a-0db68c2852c0" providerId="ADAL" clId="{F077762B-4D85-4BDC-8532-A0CC61846CB3}" dt="2023-02-10T17:03:57.991" v="2701" actId="6549"/>
        <pc:sldMkLst>
          <pc:docMk/>
          <pc:sldMk cId="477155704" sldId="263"/>
        </pc:sldMkLst>
        <pc:spChg chg="mod">
          <ac:chgData name="Glenn Brailey" userId="1d96e6d0-c8ff-4dca-8e0a-0db68c2852c0" providerId="ADAL" clId="{F077762B-4D85-4BDC-8532-A0CC61846CB3}" dt="2023-01-24T15:02:27.728" v="1753" actId="20577"/>
          <ac:spMkLst>
            <pc:docMk/>
            <pc:sldMk cId="477155704" sldId="263"/>
            <ac:spMk id="7" creationId="{9994B3EB-5D07-43A8-96B4-C0D4A8117808}"/>
          </ac:spMkLst>
        </pc:spChg>
        <pc:spChg chg="mod">
          <ac:chgData name="Glenn Brailey" userId="1d96e6d0-c8ff-4dca-8e0a-0db68c2852c0" providerId="ADAL" clId="{F077762B-4D85-4BDC-8532-A0CC61846CB3}" dt="2023-02-10T17:03:57.991" v="2701" actId="6549"/>
          <ac:spMkLst>
            <pc:docMk/>
            <pc:sldMk cId="477155704" sldId="263"/>
            <ac:spMk id="9" creationId="{41350EB8-2C9B-8549-8EDE-3A65DAFF9D85}"/>
          </ac:spMkLst>
        </pc:spChg>
      </pc:sldChg>
      <pc:sldChg chg="modSp mod">
        <pc:chgData name="Glenn Brailey" userId="1d96e6d0-c8ff-4dca-8e0a-0db68c2852c0" providerId="ADAL" clId="{F077762B-4D85-4BDC-8532-A0CC61846CB3}" dt="2023-01-24T15:01:52.777" v="1644" actId="20577"/>
        <pc:sldMkLst>
          <pc:docMk/>
          <pc:sldMk cId="3718154387" sldId="264"/>
        </pc:sldMkLst>
        <pc:spChg chg="mod">
          <ac:chgData name="Glenn Brailey" userId="1d96e6d0-c8ff-4dca-8e0a-0db68c2852c0" providerId="ADAL" clId="{F077762B-4D85-4BDC-8532-A0CC61846CB3}" dt="2023-01-24T15:01:52.777" v="1644" actId="20577"/>
          <ac:spMkLst>
            <pc:docMk/>
            <pc:sldMk cId="3718154387" sldId="264"/>
            <ac:spMk id="6" creationId="{F8A0CB14-186A-FB42-BCEE-3C0DB0B63686}"/>
          </ac:spMkLst>
        </pc:spChg>
        <pc:spChg chg="mod">
          <ac:chgData name="Glenn Brailey" userId="1d96e6d0-c8ff-4dca-8e0a-0db68c2852c0" providerId="ADAL" clId="{F077762B-4D85-4BDC-8532-A0CC61846CB3}" dt="2023-01-24T15:01:43.213" v="1635" actId="20577"/>
          <ac:spMkLst>
            <pc:docMk/>
            <pc:sldMk cId="3718154387" sldId="264"/>
            <ac:spMk id="13" creationId="{AD0C895A-0A8C-8441-9E98-96F1D60BDEDB}"/>
          </ac:spMkLst>
        </pc:spChg>
      </pc:sldChg>
      <pc:sldChg chg="modSp mod">
        <pc:chgData name="Glenn Brailey" userId="1d96e6d0-c8ff-4dca-8e0a-0db68c2852c0" providerId="ADAL" clId="{F077762B-4D85-4BDC-8532-A0CC61846CB3}" dt="2023-02-10T17:03:23.807" v="2658" actId="20577"/>
        <pc:sldMkLst>
          <pc:docMk/>
          <pc:sldMk cId="1187306088" sldId="265"/>
        </pc:sldMkLst>
        <pc:spChg chg="mod">
          <ac:chgData name="Glenn Brailey" userId="1d96e6d0-c8ff-4dca-8e0a-0db68c2852c0" providerId="ADAL" clId="{F077762B-4D85-4BDC-8532-A0CC61846CB3}" dt="2023-01-24T15:02:48.465" v="1813" actId="20577"/>
          <ac:spMkLst>
            <pc:docMk/>
            <pc:sldMk cId="1187306088" sldId="265"/>
            <ac:spMk id="12" creationId="{86CD1A5C-6E37-43A2-9173-19E7D8BFF735}"/>
          </ac:spMkLst>
        </pc:spChg>
        <pc:graphicFrameChg chg="mod modGraphic">
          <ac:chgData name="Glenn Brailey" userId="1d96e6d0-c8ff-4dca-8e0a-0db68c2852c0" providerId="ADAL" clId="{F077762B-4D85-4BDC-8532-A0CC61846CB3}" dt="2023-01-24T14:52:57.816" v="1560" actId="20577"/>
          <ac:graphicFrameMkLst>
            <pc:docMk/>
            <pc:sldMk cId="1187306088" sldId="265"/>
            <ac:graphicFrameMk id="5" creationId="{783797B2-81DE-488F-8B96-8513C7A85971}"/>
          </ac:graphicFrameMkLst>
        </pc:graphicFrameChg>
        <pc:graphicFrameChg chg="modGraphic">
          <ac:chgData name="Glenn Brailey" userId="1d96e6d0-c8ff-4dca-8e0a-0db68c2852c0" providerId="ADAL" clId="{F077762B-4D85-4BDC-8532-A0CC61846CB3}" dt="2023-02-10T17:03:23.807" v="2658" actId="20577"/>
          <ac:graphicFrameMkLst>
            <pc:docMk/>
            <pc:sldMk cId="1187306088" sldId="265"/>
            <ac:graphicFrameMk id="10" creationId="{7E714699-2104-8E4D-BA9C-76F6828BA1B0}"/>
          </ac:graphicFrameMkLst>
        </pc:graphicFrameChg>
      </pc:sldChg>
      <pc:sldChg chg="modSp mod">
        <pc:chgData name="Glenn Brailey" userId="1d96e6d0-c8ff-4dca-8e0a-0db68c2852c0" providerId="ADAL" clId="{F077762B-4D85-4BDC-8532-A0CC61846CB3}" dt="2023-01-24T15:02:56.904" v="1842" actId="20577"/>
        <pc:sldMkLst>
          <pc:docMk/>
          <pc:sldMk cId="633858502" sldId="266"/>
        </pc:sldMkLst>
        <pc:spChg chg="mod">
          <ac:chgData name="Glenn Brailey" userId="1d96e6d0-c8ff-4dca-8e0a-0db68c2852c0" providerId="ADAL" clId="{F077762B-4D85-4BDC-8532-A0CC61846CB3}" dt="2023-01-24T15:02:56.904" v="1842" actId="20577"/>
          <ac:spMkLst>
            <pc:docMk/>
            <pc:sldMk cId="633858502" sldId="266"/>
            <ac:spMk id="16" creationId="{0830A84D-88EC-4ACB-922C-3D9F874D5948}"/>
          </ac:spMkLst>
        </pc:spChg>
      </pc:sldChg>
    </pc:docChg>
  </pc:docChgLst>
  <pc:docChgLst>
    <pc:chgData name="Glenn Brailey" userId="1d96e6d0-c8ff-4dca-8e0a-0db68c2852c0" providerId="ADAL" clId="{5B105247-B06A-4A3D-AA27-C4AEC2879DC6}"/>
    <pc:docChg chg="custSel modSld">
      <pc:chgData name="Glenn Brailey" userId="1d96e6d0-c8ff-4dca-8e0a-0db68c2852c0" providerId="ADAL" clId="{5B105247-B06A-4A3D-AA27-C4AEC2879DC6}" dt="2023-07-04T09:16:38.213" v="157" actId="20577"/>
      <pc:docMkLst>
        <pc:docMk/>
      </pc:docMkLst>
      <pc:sldChg chg="addSp delSp modSp mod">
        <pc:chgData name="Glenn Brailey" userId="1d96e6d0-c8ff-4dca-8e0a-0db68c2852c0" providerId="ADAL" clId="{5B105247-B06A-4A3D-AA27-C4AEC2879DC6}" dt="2023-07-04T09:15:39.084" v="68" actId="1076"/>
        <pc:sldMkLst>
          <pc:docMk/>
          <pc:sldMk cId="528415005" sldId="256"/>
        </pc:sldMkLst>
        <pc:spChg chg="mod">
          <ac:chgData name="Glenn Brailey" userId="1d96e6d0-c8ff-4dca-8e0a-0db68c2852c0" providerId="ADAL" clId="{5B105247-B06A-4A3D-AA27-C4AEC2879DC6}" dt="2023-07-04T09:13:33.873" v="54" actId="20577"/>
          <ac:spMkLst>
            <pc:docMk/>
            <pc:sldMk cId="528415005" sldId="256"/>
            <ac:spMk id="20" creationId="{0512EBD2-9059-284E-87EB-30EE301A442D}"/>
          </ac:spMkLst>
        </pc:spChg>
        <pc:picChg chg="add mod modCrop">
          <ac:chgData name="Glenn Brailey" userId="1d96e6d0-c8ff-4dca-8e0a-0db68c2852c0" providerId="ADAL" clId="{5B105247-B06A-4A3D-AA27-C4AEC2879DC6}" dt="2023-07-04T09:15:39.084" v="68" actId="1076"/>
          <ac:picMkLst>
            <pc:docMk/>
            <pc:sldMk cId="528415005" sldId="256"/>
            <ac:picMk id="3" creationId="{C03AEB05-5542-4967-8297-5158BB934C70}"/>
          </ac:picMkLst>
        </pc:picChg>
        <pc:picChg chg="del">
          <ac:chgData name="Glenn Brailey" userId="1d96e6d0-c8ff-4dca-8e0a-0db68c2852c0" providerId="ADAL" clId="{5B105247-B06A-4A3D-AA27-C4AEC2879DC6}" dt="2023-07-04T09:11:56.378" v="45" actId="478"/>
          <ac:picMkLst>
            <pc:docMk/>
            <pc:sldMk cId="528415005" sldId="256"/>
            <ac:picMk id="5" creationId="{7F9B1E5A-77EB-4994-BE1D-9FB1BAC76DA5}"/>
          </ac:picMkLst>
        </pc:picChg>
        <pc:picChg chg="add del mod">
          <ac:chgData name="Glenn Brailey" userId="1d96e6d0-c8ff-4dca-8e0a-0db68c2852c0" providerId="ADAL" clId="{5B105247-B06A-4A3D-AA27-C4AEC2879DC6}" dt="2023-07-04T09:12:43.200" v="53"/>
          <ac:picMkLst>
            <pc:docMk/>
            <pc:sldMk cId="528415005" sldId="256"/>
            <ac:picMk id="1026" creationId="{669672C5-B530-4A2E-AB5B-70A9AAD33A40}"/>
          </ac:picMkLst>
        </pc:picChg>
      </pc:sldChg>
      <pc:sldChg chg="modSp mod">
        <pc:chgData name="Glenn Brailey" userId="1d96e6d0-c8ff-4dca-8e0a-0db68c2852c0" providerId="ADAL" clId="{5B105247-B06A-4A3D-AA27-C4AEC2879DC6}" dt="2023-07-04T09:16:01.197" v="112" actId="20577"/>
        <pc:sldMkLst>
          <pc:docMk/>
          <pc:sldMk cId="477155704" sldId="263"/>
        </pc:sldMkLst>
        <pc:spChg chg="mod">
          <ac:chgData name="Glenn Brailey" userId="1d96e6d0-c8ff-4dca-8e0a-0db68c2852c0" providerId="ADAL" clId="{5B105247-B06A-4A3D-AA27-C4AEC2879DC6}" dt="2023-07-04T09:16:01.197" v="112" actId="20577"/>
          <ac:spMkLst>
            <pc:docMk/>
            <pc:sldMk cId="477155704" sldId="263"/>
            <ac:spMk id="9" creationId="{41350EB8-2C9B-8549-8EDE-3A65DAFF9D85}"/>
          </ac:spMkLst>
        </pc:spChg>
      </pc:sldChg>
      <pc:sldChg chg="modSp mod">
        <pc:chgData name="Glenn Brailey" userId="1d96e6d0-c8ff-4dca-8e0a-0db68c2852c0" providerId="ADAL" clId="{5B105247-B06A-4A3D-AA27-C4AEC2879DC6}" dt="2023-07-04T09:16:38.213" v="157" actId="20577"/>
        <pc:sldMkLst>
          <pc:docMk/>
          <pc:sldMk cId="1187306088" sldId="265"/>
        </pc:sldMkLst>
        <pc:graphicFrameChg chg="modGraphic">
          <ac:chgData name="Glenn Brailey" userId="1d96e6d0-c8ff-4dca-8e0a-0db68c2852c0" providerId="ADAL" clId="{5B105247-B06A-4A3D-AA27-C4AEC2879DC6}" dt="2023-07-04T09:16:38.213" v="157" actId="20577"/>
          <ac:graphicFrameMkLst>
            <pc:docMk/>
            <pc:sldMk cId="1187306088" sldId="265"/>
            <ac:graphicFrameMk id="10" creationId="{7E714699-2104-8E4D-BA9C-76F6828BA1B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7/31/2023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Glenn.Brailey@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orms.office.com/e/WFVrUgPUP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e/j0cJg85CM0"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r/Abk6YsWEK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Disability Football Ambassador</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524863"/>
            <a:chOff x="1059766" y="1885213"/>
            <a:chExt cx="5458097" cy="6524863"/>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524863"/>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US" sz="2000" b="1" dirty="0">
                  <a:solidFill>
                    <a:srgbClr val="C00000"/>
                  </a:solidFill>
                  <a:latin typeface="Barlow Condensed SemiBold" pitchFamily="2" charset="77"/>
                </a:rPr>
                <a:t>Glenn Brailey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hlinkClick r:id="rId4"/>
                </a:rPr>
                <a:t>Glenn.Brailey@HampshireFA.com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 </a:t>
              </a:r>
              <a:r>
                <a:rPr lang="en-GB" sz="2000" b="1" dirty="0">
                  <a:solidFill>
                    <a:srgbClr val="D83B2D"/>
                  </a:solidFill>
                  <a:latin typeface="Barlow Condensed SemiBold" pitchFamily="2" charset="77"/>
                </a:rPr>
                <a:t>01256 853023</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FABB85A-3EEC-4DB9-A212-C2D04DA4A9E4}"/>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Disability Football Ambassador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569328"/>
            <a:ext cx="6617793"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Disability Football Ambassador </a:t>
            </a:r>
          </a:p>
        </p:txBody>
      </p:sp>
      <p:sp>
        <p:nvSpPr>
          <p:cNvPr id="10" name="TextBox 9">
            <a:extLst>
              <a:ext uri="{FF2B5EF4-FFF2-40B4-BE49-F238E27FC236}">
                <a16:creationId xmlns:a16="http://schemas.microsoft.com/office/drawing/2014/main" id="{FA18AC56-5437-C543-ABAC-00E6BE4FFE03}"/>
              </a:ext>
            </a:extLst>
          </p:cNvPr>
          <p:cNvSpPr txBox="1"/>
          <p:nvPr/>
        </p:nvSpPr>
        <p:spPr>
          <a:xfrm>
            <a:off x="632228" y="2060841"/>
            <a:ext cx="6348087" cy="1612877"/>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p>
          <a:p>
            <a:pPr marL="457200">
              <a:lnSpc>
                <a:spcPct val="115000"/>
              </a:lnSpc>
            </a:pPr>
            <a:r>
              <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Hampshire FA are looking for an enthusiastic and experienced individual(s) with a passion for grassroots football to join the team</a:t>
            </a:r>
            <a:r>
              <a:rPr lang="en-GB"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rPr>
              <a:t> as a</a:t>
            </a:r>
            <a:r>
              <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 DISABILITY FOOTBALL AMBASSADORS.</a:t>
            </a:r>
          </a:p>
          <a:p>
            <a:pPr marL="457200">
              <a:lnSpc>
                <a:spcPct val="115000"/>
              </a:lnSpc>
            </a:pPr>
            <a:r>
              <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The successful candidates will be responsible for supporting grassroots football clubs in applying their learnings from the Disability Football Training to create and implement their own Disability Football game plan, creating more opportunities for people with disabilities.</a:t>
            </a: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520486" y="985875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590528" y="1517788"/>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£25 </a:t>
            </a:r>
            <a:r>
              <a:rPr lang="en-US" b="1" dirty="0" err="1">
                <a:solidFill>
                  <a:schemeClr val="bg1"/>
                </a:solidFill>
                <a:latin typeface="Barlow Condensed" panose="00000506000000000000" pitchFamily="2" charset="0"/>
              </a:rPr>
              <a:t>ph</a:t>
            </a:r>
            <a:r>
              <a:rPr lang="en-US" b="1" dirty="0">
                <a:solidFill>
                  <a:schemeClr val="bg1"/>
                </a:solidFill>
                <a:latin typeface="Barlow Condensed" panose="00000506000000000000" pitchFamily="2" charset="0"/>
              </a:rPr>
              <a:t>	</a:t>
            </a:r>
            <a:r>
              <a:rPr lang="en-US" sz="2000" b="1" dirty="0">
                <a:solidFill>
                  <a:srgbClr val="D83B27"/>
                </a:solidFill>
                <a:latin typeface="Barlow Condensed ExtraBold" panose="00000906000000000000" pitchFamily="2" charset="0"/>
              </a:rPr>
              <a:t>Contract:</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ExtraBold" panose="00000906000000000000" pitchFamily="2" charset="0"/>
              </a:rPr>
              <a:t>Casual Contract. 50 hours per contract.</a:t>
            </a:r>
            <a:r>
              <a:rPr lang="en-US" b="1" baseline="-25000" dirty="0">
                <a:solidFill>
                  <a:schemeClr val="bg1"/>
                </a:solidFill>
                <a:latin typeface="Barlow Condensed" panose="00000506000000000000" pitchFamily="2" charset="0"/>
              </a:rPr>
              <a:t>									</a:t>
            </a:r>
            <a:endParaRPr lang="en-US"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619174" y="3722234"/>
            <a:ext cx="6348087" cy="2376548"/>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kumimoji="0" lang="en-US" sz="1400" b="0" i="0" u="none" strike="noStrike" kern="1200" cap="none" spc="0" normalizeH="0" baseline="0" noProof="0" dirty="0">
              <a:ln>
                <a:noFill/>
              </a:ln>
              <a:solidFill>
                <a:sysClr val="window" lastClr="FFFFFF"/>
              </a:solidFill>
              <a:effectLst/>
              <a:uLnTx/>
              <a:uFillTx/>
              <a:latin typeface="Barlow Condensed" panose="00000506000000000000" pitchFamily="2" charset="0"/>
              <a:ea typeface="+mn-ea"/>
              <a:cs typeface="+mn-cs"/>
            </a:endParaRPr>
          </a:p>
          <a:p>
            <a:pPr marL="342900" marR="0" lvl="0" indent="-342900" algn="just" defTabSz="457200"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Drive engagement at every level of clubs to maximise and sustain these opportunities for disabled people.</a:t>
            </a:r>
          </a:p>
          <a:p>
            <a:pPr marL="342900" marR="0" lvl="0" indent="-342900" algn="just" defTabSz="457200"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Signpost and help clubs access relevant support.</a:t>
            </a:r>
            <a:endParaRPr lang="en-GB"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Support clubs to build and sustain relationships with relevant local partners.</a:t>
            </a:r>
            <a:endParaRPr lang="en-GB"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Collaborate with County FA staff, national FA staff, and other grassroots football stakeholders.</a:t>
            </a:r>
            <a:endParaRPr lang="en-GB" sz="1400" dirty="0">
              <a:solidFill>
                <a:schemeClr val="bg1"/>
              </a:solidFill>
              <a:latin typeface="Barlow Condensed" panose="00000506000000000000" pitchFamily="2"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
                <a:srgbClr val="B11C02"/>
              </a:buClr>
              <a:buSzTx/>
              <a:buFont typeface="Arial" panose="020B0604020202020204" pitchFamily="34" charset="0"/>
              <a:buChar char="•"/>
              <a:tabLst/>
              <a:defRP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Maintain records of the support being provided to grassroots club.</a:t>
            </a:r>
          </a:p>
          <a:p>
            <a:pPr lvl="0">
              <a:lnSpc>
                <a:spcPct val="115000"/>
              </a:lnSpc>
              <a:spcAft>
                <a:spcPts val="1000"/>
              </a:spcAft>
            </a:pP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endParaRPr lang="en-US" sz="2000" i="1" dirty="0">
              <a:solidFill>
                <a:schemeClr val="bg1"/>
              </a:solidFill>
              <a:latin typeface="Barlow Condensed ExtraBold" panose="00000906000000000000" pitchFamily="2" charset="0"/>
            </a:endParaRPr>
          </a:p>
        </p:txBody>
      </p:sp>
      <p:sp>
        <p:nvSpPr>
          <p:cNvPr id="20" name="Rectangle 19">
            <a:extLst>
              <a:ext uri="{FF2B5EF4-FFF2-40B4-BE49-F238E27FC236}">
                <a16:creationId xmlns:a16="http://schemas.microsoft.com/office/drawing/2014/main" id="{0512EBD2-9059-284E-87EB-30EE301A442D}"/>
              </a:ext>
            </a:extLst>
          </p:cNvPr>
          <p:cNvSpPr/>
          <p:nvPr/>
        </p:nvSpPr>
        <p:spPr>
          <a:xfrm>
            <a:off x="632228" y="7164808"/>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18</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August </a:t>
            </a:r>
            <a:r>
              <a:rPr lang="en-US" sz="2000" b="1" dirty="0">
                <a:solidFill>
                  <a:srgbClr val="D93A27"/>
                </a:solidFill>
                <a:latin typeface="Barlow Condensed ExtraBold" panose="00000906000000000000" pitchFamily="2" charset="0"/>
              </a:rPr>
              <a:t>2023:</a:t>
            </a:r>
          </a:p>
          <a:p>
            <a:pPr algn="just">
              <a:buClr>
                <a:srgbClr val="B11C02"/>
              </a:buClr>
            </a:pPr>
            <a:r>
              <a:rPr lang="en-US" sz="1400" dirty="0">
                <a:solidFill>
                  <a:schemeClr val="bg1"/>
                </a:solidFill>
                <a:latin typeface="Barlow Condensed" panose="00000506000000000000" pitchFamily="2" charset="0"/>
              </a:rPr>
              <a:t>To apply, complete the online application form. Interviews will take place on Thursday 24</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August.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ctr">
              <a:buClr>
                <a:srgbClr val="B11C02"/>
              </a:buClr>
            </a:pPr>
            <a:r>
              <a:rPr lang="en-US" sz="1400" dirty="0">
                <a:solidFill>
                  <a:schemeClr val="bg1"/>
                </a:solidFill>
                <a:latin typeface="Barlow Condensed" panose="00000506000000000000" pitchFamily="2" charset="0"/>
              </a:rPr>
              <a:t>Or via : </a:t>
            </a:r>
            <a:r>
              <a:rPr lang="en-GB" sz="1400" dirty="0">
                <a:solidFill>
                  <a:schemeClr val="bg1"/>
                </a:solidFill>
                <a:latin typeface="Barlow Condensed" panose="00000506000000000000" pitchFamily="2" charset="0"/>
              </a:rPr>
              <a:t>	</a:t>
            </a:r>
            <a:r>
              <a:rPr lang="en-GB" sz="1400" dirty="0">
                <a:solidFill>
                  <a:srgbClr val="FFFFFF"/>
                </a:solidFill>
                <a:latin typeface="Barlow Condensed" panose="00000506000000000000" pitchFamily="2" charset="0"/>
                <a:hlinkClick r:id="rId4">
                  <a:extLst>
                    <a:ext uri="{A12FA001-AC4F-418D-AE19-62706E023703}">
                      <ahyp:hlinkClr xmlns:ahyp="http://schemas.microsoft.com/office/drawing/2018/hyperlinkcolor" val="tx"/>
                    </a:ext>
                  </a:extLst>
                </a:hlinkClick>
              </a:rPr>
              <a:t>Disability Ambassador Application Form</a:t>
            </a:r>
            <a:r>
              <a:rPr lang="en-GB" sz="1400" dirty="0">
                <a:solidFill>
                  <a:srgbClr val="FFFFFF"/>
                </a:solidFill>
                <a:latin typeface="Barlow Condensed" panose="00000506000000000000" pitchFamily="2" charset="0"/>
              </a:rPr>
              <a:t> </a:t>
            </a:r>
            <a:endParaRPr lang="en-US" sz="1400" b="1" dirty="0">
              <a:solidFill>
                <a:srgbClr val="FFFFFF"/>
              </a:solidFill>
              <a:latin typeface="Barlow Condensed" panose="00000506000000000000" pitchFamily="2" charset="0"/>
            </a:endParaRP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US" sz="1000" dirty="0">
                <a:solidFill>
                  <a:schemeClr val="bg1"/>
                </a:solidFill>
                <a:latin typeface="Barlow Condensed Medium" pitchFamily="2" charset="77"/>
              </a:rPr>
              <a:t>Disability Football Ambassador | Hampshire FA</a:t>
            </a:r>
          </a:p>
        </p:txBody>
      </p:sp>
      <p:sp>
        <p:nvSpPr>
          <p:cNvPr id="2" name="TextBox 1">
            <a:extLst>
              <a:ext uri="{FF2B5EF4-FFF2-40B4-BE49-F238E27FC236}">
                <a16:creationId xmlns:a16="http://schemas.microsoft.com/office/drawing/2014/main" id="{90ACB213-3563-C8DC-BFA8-553F14529276}"/>
              </a:ext>
            </a:extLst>
          </p:cNvPr>
          <p:cNvSpPr txBox="1"/>
          <p:nvPr/>
        </p:nvSpPr>
        <p:spPr>
          <a:xfrm>
            <a:off x="619174" y="5643607"/>
            <a:ext cx="6321328" cy="1261884"/>
          </a:xfrm>
          <a:prstGeom prst="rect">
            <a:avLst/>
          </a:prstGeom>
          <a:noFill/>
        </p:spPr>
        <p:txBody>
          <a:bodyPr wrap="square" rtlCol="0">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just"/>
            <a:r>
              <a:rPr lang="en-US" sz="2000" b="1" dirty="0">
                <a:solidFill>
                  <a:srgbClr val="D83B27"/>
                </a:solidFill>
                <a:latin typeface="Barlow Condensed ExtraBold" panose="00000906000000000000" pitchFamily="2" charset="0"/>
              </a:rPr>
              <a:t>What do you need?</a:t>
            </a:r>
            <a:endParaRPr lang="en-US" sz="2000" i="1" dirty="0">
              <a:solidFill>
                <a:sysClr val="window" lastClr="FFFFFF"/>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ysClr val="window" lastClr="FFFFFF"/>
                </a:solidFill>
                <a:latin typeface="Barlow Condensed" panose="00000506000000000000" pitchFamily="2" charset="0"/>
              </a:rPr>
              <a:t>The ability to build and maintain working relationships</a:t>
            </a:r>
          </a:p>
          <a:p>
            <a:pPr marL="342900" indent="-342900" algn="just">
              <a:buClr>
                <a:srgbClr val="B11C02"/>
              </a:buClr>
              <a:buFont typeface="Arial" panose="020B0604020202020204" pitchFamily="34" charset="0"/>
              <a:buChar char="•"/>
            </a:pPr>
            <a:r>
              <a:rPr lang="en-US" sz="1400" dirty="0">
                <a:solidFill>
                  <a:sysClr val="window" lastClr="FFFFFF"/>
                </a:solidFill>
                <a:latin typeface="Barlow Condensed" panose="00000506000000000000" pitchFamily="2" charset="0"/>
              </a:rPr>
              <a:t>The ability to work independently and as part of a team      </a:t>
            </a:r>
          </a:p>
          <a:p>
            <a:pPr marL="342900" indent="-342900" algn="just">
              <a:buClr>
                <a:srgbClr val="B11C02"/>
              </a:buClr>
              <a:buFont typeface="Arial" panose="020B0604020202020204" pitchFamily="34" charset="0"/>
              <a:buChar char="•"/>
            </a:pPr>
            <a:r>
              <a:rPr lang="en-US" sz="1400" dirty="0">
                <a:solidFill>
                  <a:sysClr val="window" lastClr="FFFFFF"/>
                </a:solidFill>
                <a:latin typeface="Barlow Condensed" panose="00000506000000000000" pitchFamily="2" charset="0"/>
              </a:rPr>
              <a:t>The ability to work around challenges by developing new solutions</a:t>
            </a:r>
          </a:p>
          <a:p>
            <a:pPr marL="342900" indent="-342900" algn="just">
              <a:buClr>
                <a:srgbClr val="B11C02"/>
              </a:buClr>
              <a:buFont typeface="Arial" panose="020B0604020202020204" pitchFamily="34" charset="0"/>
              <a:buChar char="•"/>
            </a:pPr>
            <a:r>
              <a:rPr lang="en-US" sz="1400" dirty="0">
                <a:solidFill>
                  <a:sysClr val="window" lastClr="FFFFFF"/>
                </a:solidFill>
                <a:latin typeface="Barlow Condensed" panose="00000506000000000000" pitchFamily="2" charset="0"/>
              </a:rPr>
              <a:t>The determination to fail better - try &gt; fail &gt; learn &gt; repeat</a:t>
            </a:r>
          </a:p>
        </p:txBody>
      </p:sp>
      <p:pic>
        <p:nvPicPr>
          <p:cNvPr id="5" name="Picture 4">
            <a:extLst>
              <a:ext uri="{FF2B5EF4-FFF2-40B4-BE49-F238E27FC236}">
                <a16:creationId xmlns:a16="http://schemas.microsoft.com/office/drawing/2014/main" id="{620E4C1A-226D-F94E-33DE-9F14401893C7}"/>
              </a:ext>
            </a:extLst>
          </p:cNvPr>
          <p:cNvPicPr>
            <a:picLocks noChangeAspect="1"/>
          </p:cNvPicPr>
          <p:nvPr/>
        </p:nvPicPr>
        <p:blipFill>
          <a:blip r:embed="rId5"/>
          <a:stretch>
            <a:fillRect/>
          </a:stretch>
        </p:blipFill>
        <p:spPr>
          <a:xfrm flipH="1">
            <a:off x="3162275" y="8326782"/>
            <a:ext cx="1261884" cy="1261884"/>
          </a:xfrm>
          <a:prstGeom prst="rect">
            <a:avLst/>
          </a:prstGeom>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75596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FF0000"/>
                </a:solidFill>
                <a:latin typeface="Barlow Condensed" panose="00000506000000000000" pitchFamily="2" charset="0"/>
                <a:hlinkClick r:id="rId3">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Friday 18</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August  2023</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Thursday 24</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August 2023  </a:t>
            </a:r>
            <a:r>
              <a:rPr lang="en-GB" sz="1000" b="1" dirty="0">
                <a:solidFill>
                  <a:schemeClr val="tx1">
                    <a:lumMod val="85000"/>
                    <a:lumOff val="15000"/>
                  </a:schemeClr>
                </a:solidFill>
                <a:latin typeface="Barlow Condensed" panose="00000506000000000000" pitchFamily="2" charset="0"/>
              </a:rPr>
              <a:t>(in person @ Winklebury Football Complex, RG23 8BF)</a:t>
            </a:r>
            <a:endParaRPr lang="en-GB" sz="10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776102"/>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10" name="TextBox 9">
            <a:extLst>
              <a:ext uri="{FF2B5EF4-FFF2-40B4-BE49-F238E27FC236}">
                <a16:creationId xmlns:a16="http://schemas.microsoft.com/office/drawing/2014/main" id="{E383F1BA-0765-4A78-8D07-224AE10E0189}"/>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graphicFrame>
        <p:nvGraphicFramePr>
          <p:cNvPr id="2" name="Table 1">
            <a:extLst>
              <a:ext uri="{FF2B5EF4-FFF2-40B4-BE49-F238E27FC236}">
                <a16:creationId xmlns:a16="http://schemas.microsoft.com/office/drawing/2014/main" id="{FD2BA358-91E1-BFA2-B008-F66DFAAA91E7}"/>
              </a:ext>
            </a:extLst>
          </p:cNvPr>
          <p:cNvGraphicFramePr>
            <a:graphicFrameLocks noGrp="1"/>
          </p:cNvGraphicFramePr>
          <p:nvPr>
            <p:extLst>
              <p:ext uri="{D42A27DB-BD31-4B8C-83A1-F6EECF244321}">
                <p14:modId xmlns:p14="http://schemas.microsoft.com/office/powerpoint/2010/main" val="1765352885"/>
              </p:ext>
            </p:extLst>
          </p:nvPr>
        </p:nvGraphicFramePr>
        <p:xfrm>
          <a:off x="426164" y="5099323"/>
          <a:ext cx="6520220" cy="4410396"/>
        </p:xfrm>
        <a:graphic>
          <a:graphicData uri="http://schemas.openxmlformats.org/drawingml/2006/table">
            <a:tbl>
              <a:tblPr/>
              <a:tblGrid>
                <a:gridCol w="1085102">
                  <a:extLst>
                    <a:ext uri="{9D8B030D-6E8A-4147-A177-3AD203B41FA5}">
                      <a16:colId xmlns:a16="http://schemas.microsoft.com/office/drawing/2014/main" val="1249889962"/>
                    </a:ext>
                  </a:extLst>
                </a:gridCol>
                <a:gridCol w="5435118">
                  <a:extLst>
                    <a:ext uri="{9D8B030D-6E8A-4147-A177-3AD203B41FA5}">
                      <a16:colId xmlns:a16="http://schemas.microsoft.com/office/drawing/2014/main" val="814605389"/>
                    </a:ext>
                  </a:extLst>
                </a:gridCol>
              </a:tblGrid>
              <a:tr h="217150">
                <a:tc gridSpan="2">
                  <a:txBody>
                    <a:bodyPr/>
                    <a:lstStyle/>
                    <a:p>
                      <a:pPr algn="l" fontAlgn="base"/>
                      <a:r>
                        <a:rPr lang="en-GB" sz="900" b="1" i="0">
                          <a:solidFill>
                            <a:srgbClr val="D93A27"/>
                          </a:solidFill>
                          <a:effectLst/>
                          <a:latin typeface="Barlow Condensed" panose="00000506000000000000" pitchFamily="2" charset="0"/>
                        </a:rPr>
                        <a:t>Roles &amp; Responsibilities:​</a:t>
                      </a:r>
                      <a:endParaRPr lang="en-GB" sz="1400" b="1" i="0">
                        <a:solidFill>
                          <a:srgbClr val="FFFFFF"/>
                        </a:solidFill>
                        <a:effectLst/>
                      </a:endParaRP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853990612"/>
                  </a:ext>
                </a:extLst>
              </a:tr>
              <a:tr h="694765">
                <a:tc>
                  <a:txBody>
                    <a:bodyPr/>
                    <a:lstStyle/>
                    <a:p>
                      <a:pPr algn="l" fontAlgn="base"/>
                      <a:r>
                        <a:rPr lang="en-GB" sz="900" b="1" i="0" dirty="0">
                          <a:solidFill>
                            <a:srgbClr val="FFFFFF"/>
                          </a:solidFill>
                          <a:effectLst/>
                          <a:latin typeface="Barlow Condensed" panose="00000506000000000000" pitchFamily="2" charset="0"/>
                        </a:rPr>
                        <a:t>Representing </a:t>
                      </a:r>
                    </a:p>
                    <a:p>
                      <a:pPr algn="l" fontAlgn="base"/>
                      <a:r>
                        <a:rPr lang="en-GB" sz="900" b="1" i="0" dirty="0">
                          <a:solidFill>
                            <a:srgbClr val="FFFFFF"/>
                          </a:solidFill>
                          <a:effectLst/>
                          <a:latin typeface="Barlow Condensed" panose="00000506000000000000" pitchFamily="2" charset="0"/>
                        </a:rPr>
                        <a:t>Hampshire FA​</a:t>
                      </a:r>
                      <a:endParaRPr lang="en-GB" sz="1400" b="1" i="0" dirty="0">
                        <a:solidFill>
                          <a:srgbClr val="FFFFFF"/>
                        </a:solidFill>
                        <a:effectLst/>
                      </a:endParaRP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algn="l" fontAlgn="base">
                        <a:buFont typeface="Arial" panose="020B0604020202020204" pitchFamily="34" charset="0"/>
                        <a:buChar char="•"/>
                      </a:pPr>
                      <a:r>
                        <a:rPr lang="en-GB" sz="1000" b="0" i="0" dirty="0">
                          <a:solidFill>
                            <a:srgbClr val="000000"/>
                          </a:solidFill>
                          <a:effectLst/>
                          <a:latin typeface="Barlow Condensed" panose="00000506000000000000" pitchFamily="2" charset="0"/>
                        </a:rPr>
                        <a:t>Actively deliver against Company Values and Behaviours and the Customer Charter​</a:t>
                      </a:r>
                    </a:p>
                    <a:p>
                      <a:pPr algn="l" fontAlgn="base">
                        <a:buFont typeface="Arial" panose="020B0604020202020204" pitchFamily="34" charset="0"/>
                        <a:buChar char="•"/>
                      </a:pPr>
                      <a:r>
                        <a:rPr lang="en-GB" sz="1000" b="0" i="0" dirty="0">
                          <a:solidFill>
                            <a:srgbClr val="000000"/>
                          </a:solidFill>
                          <a:effectLst/>
                          <a:latin typeface="Barlow Condensed" panose="00000506000000000000" pitchFamily="2" charset="0"/>
                        </a:rPr>
                        <a:t>Actively support the challenging of all forms of discrimination in football​</a:t>
                      </a: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552162017"/>
                  </a:ext>
                </a:extLst>
              </a:tr>
              <a:tr h="872843">
                <a:tc>
                  <a:txBody>
                    <a:bodyPr/>
                    <a:lstStyle/>
                    <a:p>
                      <a:pPr algn="l" fontAlgn="base"/>
                      <a:r>
                        <a:rPr lang="en-GB" sz="900" b="1" i="0" dirty="0">
                          <a:solidFill>
                            <a:srgbClr val="FFFFFF"/>
                          </a:solidFill>
                          <a:effectLst/>
                          <a:latin typeface="Barlow Condensed" panose="00000506000000000000" pitchFamily="2" charset="0"/>
                        </a:rPr>
                        <a:t>Support Clubs</a:t>
                      </a:r>
                      <a:endParaRPr lang="en-GB" sz="1400" b="1" i="0" dirty="0">
                        <a:solidFill>
                          <a:srgbClr val="FFFFFF"/>
                        </a:solidFill>
                        <a:effectLst/>
                      </a:endParaRP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Engage with selected 2 and 3-star England Football Accredited clubs following their completion of the Disability Friendly Club Training. </a:t>
                      </a:r>
                    </a:p>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Support in the creation of a bespoke disability game plan which will outline new club-based opportunities for disabled people which may include new playing provisions, coaching opportunities, and/or volunteering roles.</a:t>
                      </a:r>
                    </a:p>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Drive engagement at every level of clubs to maximise and sustain these opportunities for disabled people.</a:t>
                      </a:r>
                    </a:p>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Support clubs to build and sustain relationships with relevant local partners such as charitable organisations, disability support groups, educational establishments, alongside other key partners to promote the new opportunities.</a:t>
                      </a:r>
                    </a:p>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Help clubs access relevant support including funding and coach development opportunities with support from the County FA. </a:t>
                      </a:r>
                    </a:p>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To collaborate with County FA staff, national FA staff, disability football coach mentors, external partners, and wider members of the grassroots delivery team workforce.</a:t>
                      </a:r>
                    </a:p>
                    <a:p>
                      <a:pPr algn="l" fontAlgn="base">
                        <a:buFont typeface="Arial" panose="020B0604020202020204" pitchFamily="34" charset="0"/>
                        <a:buChar cha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rPr>
                        <a:t>Maintain records of the support being provided to grassroots clubs with the aim of providing clarity on work programmes, development opportunities and sharing of good practice.</a:t>
                      </a:r>
                    </a:p>
                    <a:p>
                      <a:pPr algn="l" fontAlgn="base">
                        <a:buFont typeface="Arial" panose="020B0604020202020204" pitchFamily="34" charset="0"/>
                        <a:buChar char="•"/>
                      </a:pPr>
                      <a:endPar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Arial" panose="020B0604020202020204" pitchFamily="34" charset="0"/>
                      </a:endParaRPr>
                    </a:p>
                    <a:p>
                      <a:pPr algn="l" fontAlgn="base">
                        <a:buFont typeface="Arial" panose="020B0604020202020204" pitchFamily="34" charset="0"/>
                        <a:buChar char="•"/>
                      </a:pPr>
                      <a:endParaRPr lang="en-GB" sz="700" b="0" i="0" dirty="0">
                        <a:solidFill>
                          <a:srgbClr val="000000"/>
                        </a:solidFill>
                        <a:effectLst/>
                        <a:latin typeface="Arial" panose="020B0604020202020204" pitchFamily="34" charset="0"/>
                      </a:endParaRP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4189307674"/>
                  </a:ext>
                </a:extLst>
              </a:tr>
              <a:tr h="1167183">
                <a:tc>
                  <a:txBody>
                    <a:bodyPr/>
                    <a:lstStyle/>
                    <a:p>
                      <a:pPr algn="l" fontAlgn="base"/>
                      <a:r>
                        <a:rPr lang="en-GB" sz="900" b="1" i="0" dirty="0">
                          <a:solidFill>
                            <a:srgbClr val="FFFFFF"/>
                          </a:solidFill>
                          <a:effectLst/>
                          <a:latin typeface="Barlow Condensed" panose="00000506000000000000" pitchFamily="2" charset="0"/>
                        </a:rPr>
                        <a:t>Safeguarding ​</a:t>
                      </a:r>
                      <a:endParaRPr lang="en-GB" sz="1400" b="1" i="0" dirty="0">
                        <a:solidFill>
                          <a:srgbClr val="FFFFFF"/>
                        </a:solidFill>
                        <a:effectLst/>
                      </a:endParaRP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algn="l" fontAlgn="base">
                        <a:buFont typeface="Arial" panose="020B0604020202020204" pitchFamily="34" charset="0"/>
                        <a:buChar char="•"/>
                      </a:pPr>
                      <a:r>
                        <a:rPr lang="en-GB" sz="1000" b="0" i="0" dirty="0">
                          <a:solidFill>
                            <a:srgbClr val="000000"/>
                          </a:solidFill>
                          <a:effectLst/>
                          <a:latin typeface="Barlow Condensed" panose="00000506000000000000" pitchFamily="2" charset="0"/>
                        </a:rPr>
                        <a:t>Support maintenance of FA safeguarding 365 operating standards and ensure that the safeguarding of young and vulnerable people is prioritised at all times​</a:t>
                      </a:r>
                    </a:p>
                    <a:p>
                      <a:pPr algn="l" fontAlgn="base">
                        <a:buFont typeface="Arial" panose="020B0604020202020204" pitchFamily="34" charset="0"/>
                        <a:buChar char="•"/>
                      </a:pPr>
                      <a:r>
                        <a:rPr lang="en-GB" sz="1000" b="0" i="0" dirty="0">
                          <a:solidFill>
                            <a:srgbClr val="000000"/>
                          </a:solidFill>
                          <a:effectLst/>
                          <a:latin typeface="Barlow Condensed" panose="00000506000000000000" pitchFamily="2" charset="0"/>
                        </a:rPr>
                        <a:t>Carry out appropriate Safeguarding Risk Assessments for any activities delivered​</a:t>
                      </a:r>
                    </a:p>
                    <a:p>
                      <a:pPr algn="l" fontAlgn="base">
                        <a:buFont typeface="Arial" panose="020B0604020202020204" pitchFamily="34" charset="0"/>
                        <a:buChar char="•"/>
                      </a:pPr>
                      <a:r>
                        <a:rPr lang="en-GB" sz="1000" b="0" i="0" dirty="0">
                          <a:solidFill>
                            <a:srgbClr val="000000"/>
                          </a:solidFill>
                          <a:effectLst/>
                          <a:latin typeface="Barlow Condensed" panose="00000506000000000000" pitchFamily="2" charset="0"/>
                        </a:rPr>
                        <a:t>Ensure that all participants and their families are aware of how/encouraged to report any safeguarding concerns they might have​</a:t>
                      </a:r>
                    </a:p>
                    <a:p>
                      <a:pPr algn="l" fontAlgn="base">
                        <a:buFont typeface="Arial" panose="020B0604020202020204" pitchFamily="34" charset="0"/>
                        <a:buChar char="•"/>
                      </a:pPr>
                      <a:r>
                        <a:rPr lang="en-GB" sz="1000" b="0" i="0" dirty="0">
                          <a:solidFill>
                            <a:srgbClr val="000000"/>
                          </a:solidFill>
                          <a:effectLst/>
                          <a:latin typeface="Barlow Condensed" panose="00000506000000000000" pitchFamily="2" charset="0"/>
                        </a:rPr>
                        <a:t>Listen to and consult with under-18s on their experiences of grassroots football as part of the Hampshire FA youth engagement strategy ​</a:t>
                      </a:r>
                    </a:p>
                  </a:txBody>
                  <a:tcPr marL="85505" marR="85505" marT="42752" marB="42752">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49832753"/>
                  </a:ext>
                </a:extLst>
              </a:tr>
            </a:tbl>
          </a:graphicData>
        </a:graphic>
      </p:graphicFrame>
      <p:sp>
        <p:nvSpPr>
          <p:cNvPr id="4" name="Rectangle 1">
            <a:extLst>
              <a:ext uri="{FF2B5EF4-FFF2-40B4-BE49-F238E27FC236}">
                <a16:creationId xmlns:a16="http://schemas.microsoft.com/office/drawing/2014/main" id="{3A335E32-94A0-66D4-71A4-A3D631BC5758}"/>
              </a:ext>
            </a:extLst>
          </p:cNvPr>
          <p:cNvSpPr>
            <a:spLocks noChangeArrowheads="1"/>
          </p:cNvSpPr>
          <p:nvPr/>
        </p:nvSpPr>
        <p:spPr bwMode="auto">
          <a:xfrm>
            <a:off x="-440771" y="4381110"/>
            <a:ext cx="9710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F84E3987-3782-DC07-6915-06774738B719}"/>
              </a:ext>
            </a:extLst>
          </p:cNvPr>
          <p:cNvGraphicFramePr>
            <a:graphicFrameLocks noGrp="1"/>
          </p:cNvGraphicFramePr>
          <p:nvPr>
            <p:extLst>
              <p:ext uri="{D42A27DB-BD31-4B8C-83A1-F6EECF244321}">
                <p14:modId xmlns:p14="http://schemas.microsoft.com/office/powerpoint/2010/main" val="3676924024"/>
              </p:ext>
            </p:extLst>
          </p:nvPr>
        </p:nvGraphicFramePr>
        <p:xfrm>
          <a:off x="426164" y="2234636"/>
          <a:ext cx="6520220" cy="2823003"/>
        </p:xfrm>
        <a:graphic>
          <a:graphicData uri="http://schemas.openxmlformats.org/drawingml/2006/table">
            <a:tbl>
              <a:tblPr/>
              <a:tblGrid>
                <a:gridCol w="1085103">
                  <a:extLst>
                    <a:ext uri="{9D8B030D-6E8A-4147-A177-3AD203B41FA5}">
                      <a16:colId xmlns:a16="http://schemas.microsoft.com/office/drawing/2014/main" val="2503028819"/>
                    </a:ext>
                  </a:extLst>
                </a:gridCol>
                <a:gridCol w="5435117">
                  <a:extLst>
                    <a:ext uri="{9D8B030D-6E8A-4147-A177-3AD203B41FA5}">
                      <a16:colId xmlns:a16="http://schemas.microsoft.com/office/drawing/2014/main" val="1436995659"/>
                    </a:ext>
                  </a:extLst>
                </a:gridCol>
              </a:tblGrid>
              <a:tr h="222985">
                <a:tc>
                  <a:txBody>
                    <a:bodyPr/>
                    <a:lstStyle/>
                    <a:p>
                      <a:pPr algn="l" fontAlgn="base"/>
                      <a:r>
                        <a:rPr lang="en-GB" sz="1000" b="1" i="0">
                          <a:solidFill>
                            <a:srgbClr val="FFFFFF"/>
                          </a:solidFill>
                          <a:effectLst/>
                          <a:latin typeface="Barlow Condensed" panose="00000506000000000000" pitchFamily="2" charset="0"/>
                        </a:rPr>
                        <a:t>Job title​</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Barlow Condensed" panose="00000506000000000000" pitchFamily="2" charset="0"/>
                          <a:ea typeface="Times New Roman" panose="02020603050405020304" pitchFamily="18" charset="0"/>
                          <a:cs typeface="Arial" panose="020B0604020202020204" pitchFamily="34" charset="0"/>
                        </a:rPr>
                        <a:t>Disability Football Ambassador </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744960085"/>
                  </a:ext>
                </a:extLst>
              </a:tr>
              <a:tr h="222985">
                <a:tc>
                  <a:txBody>
                    <a:bodyPr/>
                    <a:lstStyle/>
                    <a:p>
                      <a:pPr algn="l" fontAlgn="base"/>
                      <a:r>
                        <a:rPr lang="en-GB" sz="1000" b="1" i="0" dirty="0">
                          <a:solidFill>
                            <a:srgbClr val="FFFFFF"/>
                          </a:solidFill>
                          <a:effectLst/>
                          <a:latin typeface="Barlow Condensed" panose="00000506000000000000" pitchFamily="2" charset="0"/>
                        </a:rPr>
                        <a:t>Reports to​</a:t>
                      </a:r>
                      <a:endParaRPr lang="en-GB" b="1" i="0" dirty="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algn="l" fontAlgn="base"/>
                      <a:r>
                        <a:rPr lang="en-GB" sz="1000" b="0" i="0" dirty="0">
                          <a:solidFill>
                            <a:srgbClr val="000000"/>
                          </a:solidFill>
                          <a:effectLst/>
                          <a:latin typeface="Barlow Condensed" panose="00000506000000000000" pitchFamily="2" charset="0"/>
                        </a:rPr>
                        <a:t>Male Recreational Football Development Officer and Disability Lead</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997061215"/>
                  </a:ext>
                </a:extLst>
              </a:tr>
              <a:tr h="436413">
                <a:tc>
                  <a:txBody>
                    <a:bodyPr/>
                    <a:lstStyle/>
                    <a:p>
                      <a:pPr algn="l" fontAlgn="base"/>
                      <a:r>
                        <a:rPr lang="en-GB" sz="1000" b="1" i="0">
                          <a:solidFill>
                            <a:srgbClr val="FFFFFF"/>
                          </a:solidFill>
                          <a:effectLst/>
                          <a:latin typeface="Barlow Condensed" panose="00000506000000000000" pitchFamily="2" charset="0"/>
                        </a:rPr>
                        <a:t>Job purpose(s)​</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marL="0" marR="0" lvl="0" indent="0" algn="just"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rgbClr val="000000"/>
                          </a:solidFill>
                          <a:effectLst/>
                          <a:uLnTx/>
                          <a:uFillTx/>
                          <a:latin typeface="Barlow Condensed" panose="00000506000000000000" pitchFamily="2" charset="0"/>
                          <a:ea typeface="Times New Roman" panose="02020603050405020304" pitchFamily="18" charset="0"/>
                          <a:cs typeface="Arial" panose="020B0604020202020204" pitchFamily="34" charset="0"/>
                        </a:rPr>
                        <a:t>Support 2 and 3-star England Accredited Clubs to apply the key learnings from the Disability Club Training to create their own Disability Football Game Plan. Support the club to implement this Game Plan to provide more club-based opportunities for disabled people to play, coach and/or volunteer.</a:t>
                      </a:r>
                    </a:p>
                    <a:p>
                      <a:pPr algn="just" fontAlgn="base">
                        <a:buFont typeface="Arial" panose="020B0604020202020204" pitchFamily="34" charset="0"/>
                        <a:buNone/>
                      </a:pPr>
                      <a:endParaRPr lang="en-GB" sz="800" b="0" i="0" dirty="0">
                        <a:solidFill>
                          <a:srgbClr val="000000"/>
                        </a:solidFill>
                        <a:effectLst/>
                        <a:latin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534769428"/>
                  </a:ext>
                </a:extLst>
              </a:tr>
              <a:tr h="222985">
                <a:tc>
                  <a:txBody>
                    <a:bodyPr/>
                    <a:lstStyle/>
                    <a:p>
                      <a:pPr algn="l" fontAlgn="base"/>
                      <a:r>
                        <a:rPr lang="en-GB" sz="1000" b="1" i="0">
                          <a:solidFill>
                            <a:srgbClr val="FFFFFF"/>
                          </a:solidFill>
                          <a:effectLst/>
                          <a:latin typeface="Barlow Condensed" panose="00000506000000000000" pitchFamily="2" charset="0"/>
                        </a:rPr>
                        <a:t>Direct reports​</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algn="l" fontAlgn="base"/>
                      <a:r>
                        <a:rPr kumimoji="0" lang="en-GB" sz="1000" b="0" i="0" u="none" strike="noStrike" kern="1200" cap="none" spc="0" normalizeH="0" baseline="0" noProof="0">
                          <a:ln>
                            <a:noFill/>
                          </a:ln>
                          <a:solidFill>
                            <a:srgbClr val="000000"/>
                          </a:solidFill>
                          <a:effectLst/>
                          <a:uLnTx/>
                          <a:uFillTx/>
                          <a:latin typeface="Barlow Condensed" panose="00000506000000000000" pitchFamily="2" charset="0"/>
                          <a:ea typeface="+mn-ea"/>
                          <a:cs typeface="+mn-cs"/>
                        </a:rPr>
                        <a:t>N</a:t>
                      </a:r>
                      <a:r>
                        <a:rPr kumimoji="0" lang="en-GB" sz="1000" b="0" i="0" u="none" strike="noStrike" kern="1200" cap="none" spc="0" normalizeH="0" baseline="0" noProof="0" dirty="0">
                          <a:ln>
                            <a:noFill/>
                          </a:ln>
                          <a:solidFill>
                            <a:srgbClr val="000000"/>
                          </a:solidFill>
                          <a:effectLst/>
                          <a:uLnTx/>
                          <a:uFillTx/>
                          <a:latin typeface="Barlow Condensed" panose="00000506000000000000" pitchFamily="2" charset="0"/>
                          <a:ea typeface="+mn-ea"/>
                          <a:cs typeface="+mn-cs"/>
                        </a:rPr>
                        <a:t>/A</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566966442"/>
                  </a:ext>
                </a:extLst>
              </a:tr>
              <a:tr h="429119">
                <a:tc>
                  <a:txBody>
                    <a:bodyPr/>
                    <a:lstStyle/>
                    <a:p>
                      <a:pPr algn="l" fontAlgn="base"/>
                      <a:r>
                        <a:rPr lang="en-GB" sz="1000" b="1" i="0">
                          <a:solidFill>
                            <a:srgbClr val="FFFFFF"/>
                          </a:solidFill>
                          <a:effectLst/>
                          <a:latin typeface="Barlow Condensed" panose="00000506000000000000" pitchFamily="2" charset="0"/>
                        </a:rPr>
                        <a:t>Location​</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algn="l" fontAlgn="base"/>
                      <a:r>
                        <a:rPr lang="en-GB" sz="1000" b="0" i="0" dirty="0">
                          <a:solidFill>
                            <a:srgbClr val="000000"/>
                          </a:solidFill>
                          <a:effectLst/>
                          <a:latin typeface="Barlow Condensed" panose="00000506000000000000" pitchFamily="2" charset="0"/>
                        </a:rPr>
                        <a:t>Winklebury Football Complex, Basingstoke, RG23 8BF ​</a:t>
                      </a:r>
                      <a:endParaRPr lang="en-GB" b="0" i="0" dirty="0">
                        <a:solidFill>
                          <a:srgbClr val="000000"/>
                        </a:solidFill>
                        <a:effectLst/>
                      </a:endParaRPr>
                    </a:p>
                    <a:p>
                      <a:pPr algn="l" fontAlgn="base"/>
                      <a:r>
                        <a:rPr lang="en-GB" sz="900" b="0" i="0" u="none" strike="noStrike" dirty="0">
                          <a:solidFill>
                            <a:srgbClr val="000000"/>
                          </a:solidFill>
                          <a:effectLst/>
                          <a:latin typeface="Barlow Condensed" panose="00000506000000000000" pitchFamily="2" charset="0"/>
                        </a:rPr>
                        <a:t>(mix of office/remote working – Including travel to Hampshire based clubs)</a:t>
                      </a:r>
                      <a:endParaRPr lang="en-GB"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809754538"/>
                  </a:ext>
                </a:extLst>
              </a:tr>
              <a:tr h="222985">
                <a:tc>
                  <a:txBody>
                    <a:bodyPr/>
                    <a:lstStyle/>
                    <a:p>
                      <a:pPr algn="l" fontAlgn="base"/>
                      <a:r>
                        <a:rPr lang="en-GB" sz="1000" b="1" i="0">
                          <a:solidFill>
                            <a:srgbClr val="FFFFFF"/>
                          </a:solidFill>
                          <a:effectLst/>
                          <a:latin typeface="Barlow Condensed" panose="00000506000000000000" pitchFamily="2" charset="0"/>
                        </a:rPr>
                        <a:t>Working hours​</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Times New Roman" panose="02020603050405020304" pitchFamily="18" charset="0"/>
                          <a:cs typeface="Arial" panose="020B0604020202020204" pitchFamily="34" charset="0"/>
                        </a:rPr>
                        <a:t>50 hours per contract.</a:t>
                      </a:r>
                    </a:p>
                    <a:p>
                      <a:pPr marL="0" marR="0" lvl="0" indent="0" algn="l" defTabSz="755934"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Times New Roman" panose="02020603050405020304" pitchFamily="18" charset="0"/>
                          <a:cs typeface="Arial" panose="020B0604020202020204" pitchFamily="34" charset="0"/>
                        </a:rPr>
                        <a:t>Hours of work will vary and may include evenings and weekends</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3569694234"/>
                  </a:ext>
                </a:extLst>
              </a:tr>
              <a:tr h="315529">
                <a:tc>
                  <a:txBody>
                    <a:bodyPr/>
                    <a:lstStyle/>
                    <a:p>
                      <a:pPr algn="l" fontAlgn="base"/>
                      <a:r>
                        <a:rPr lang="en-GB" sz="1000" b="1" i="0">
                          <a:solidFill>
                            <a:srgbClr val="FFFFFF"/>
                          </a:solidFill>
                          <a:effectLst/>
                          <a:latin typeface="Barlow Condensed" panose="00000506000000000000" pitchFamily="2" charset="0"/>
                        </a:rPr>
                        <a:t>Contract type ​</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Barlow Condensed" panose="00000506000000000000" pitchFamily="2" charset="0"/>
                          <a:ea typeface="Times New Roman" panose="02020603050405020304" pitchFamily="18" charset="0"/>
                          <a:cs typeface="Arial" panose="020B0604020202020204" pitchFamily="34" charset="0"/>
                        </a:rPr>
                        <a:t>Casual Worker</a:t>
                      </a: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4096294210"/>
                  </a:ext>
                </a:extLst>
              </a:tr>
              <a:tr h="222985">
                <a:tc>
                  <a:txBody>
                    <a:bodyPr/>
                    <a:lstStyle/>
                    <a:p>
                      <a:pPr algn="l" fontAlgn="base"/>
                      <a:r>
                        <a:rPr lang="en-GB" sz="1000" b="1" i="0">
                          <a:solidFill>
                            <a:srgbClr val="FFFFFF"/>
                          </a:solidFill>
                          <a:effectLst/>
                          <a:latin typeface="Barlow Condensed" panose="00000506000000000000" pitchFamily="2" charset="0"/>
                        </a:rPr>
                        <a:t>Salary​</a:t>
                      </a:r>
                      <a:endParaRPr lang="en-GB"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51E42"/>
                    </a:solidFill>
                  </a:tcPr>
                </a:tc>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Barlow Condensed" panose="00000506000000000000" pitchFamily="2" charset="0"/>
                          <a:ea typeface="+mn-ea"/>
                          <a:cs typeface="+mn-cs"/>
                        </a:rPr>
                        <a:t>£25ph</a:t>
                      </a:r>
                      <a:endParaRPr kumimoji="0" lang="en-GB" sz="1000" b="0" i="0" u="none" strike="noStrike" kern="1200" cap="none" spc="0" normalizeH="0" baseline="0" noProof="0" dirty="0">
                        <a:ln>
                          <a:noFill/>
                        </a:ln>
                        <a:solidFill>
                          <a:srgbClr val="000000"/>
                        </a:solidFill>
                        <a:effectLst/>
                        <a:uLnTx/>
                        <a:uFillTx/>
                        <a:latin typeface="Barlow Condensed" panose="00000506000000000000" pitchFamily="2" charset="0"/>
                        <a:ea typeface="Times New Roman" panose="02020603050405020304" pitchFamily="18" charset="0"/>
                        <a:cs typeface="Arial" panose="020B0604020202020204" pitchFamily="34" charset="0"/>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3F3"/>
                    </a:solidFill>
                  </a:tcPr>
                </a:tc>
                <a:extLst>
                  <a:ext uri="{0D108BD9-81ED-4DB2-BD59-A6C34878D82A}">
                    <a16:rowId xmlns:a16="http://schemas.microsoft.com/office/drawing/2014/main" val="1680481285"/>
                  </a:ext>
                </a:extLst>
              </a:tr>
            </a:tbl>
          </a:graphicData>
        </a:graphic>
      </p:graphicFrame>
    </p:spTree>
    <p:extLst>
      <p:ext uri="{BB962C8B-B14F-4D97-AF65-F5344CB8AC3E}">
        <p14:creationId xmlns:p14="http://schemas.microsoft.com/office/powerpoint/2010/main" val="56316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Disability Football Ambassador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DA11DE99DB94B937A445CAA156CD5" ma:contentTypeVersion="13" ma:contentTypeDescription="Create a new document." ma:contentTypeScope="" ma:versionID="2783a3d9d826f3a44a16c90380899e48">
  <xsd:schema xmlns:xsd="http://www.w3.org/2001/XMLSchema" xmlns:xs="http://www.w3.org/2001/XMLSchema" xmlns:p="http://schemas.microsoft.com/office/2006/metadata/properties" xmlns:ns3="7e49a726-61f7-4a74-94b5-af448e2c077e" xmlns:ns4="722278ec-5f9d-441e-ac96-73e2be1ff118" targetNamespace="http://schemas.microsoft.com/office/2006/metadata/properties" ma:root="true" ma:fieldsID="737e4b7aa4f4103180d5914570a13a9d" ns3:_="" ns4:_="">
    <xsd:import namespace="7e49a726-61f7-4a74-94b5-af448e2c077e"/>
    <xsd:import namespace="722278ec-5f9d-441e-ac96-73e2be1ff1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9a726-61f7-4a74-94b5-af448e2c0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2278ec-5f9d-441e-ac96-73e2be1ff1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1AAABA-D6A2-43EF-B756-623FA9CF5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9a726-61f7-4a74-94b5-af448e2c077e"/>
    <ds:schemaRef ds:uri="722278ec-5f9d-441e-ac96-73e2be1ff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23D16-AFCB-4837-BBFC-A1F62FD2CD59}">
  <ds:schemaRefs>
    <ds:schemaRef ds:uri="http://schemas.microsoft.com/sharepoint/v3/contenttype/forms"/>
  </ds:schemaRefs>
</ds:datastoreItem>
</file>

<file path=customXml/itemProps3.xml><?xml version="1.0" encoding="utf-8"?>
<ds:datastoreItem xmlns:ds="http://schemas.openxmlformats.org/officeDocument/2006/customXml" ds:itemID="{2EB362E8-9D9F-4677-A02D-6DA43093C618}">
  <ds:schemaRef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7e49a726-61f7-4a74-94b5-af448e2c077e"/>
    <ds:schemaRef ds:uri="http://www.w3.org/XML/1998/namespace"/>
    <ds:schemaRef ds:uri="http://schemas.microsoft.com/office/infopath/2007/PartnerControls"/>
    <ds:schemaRef ds:uri="722278ec-5f9d-441e-ac96-73e2be1ff11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4962</TotalTime>
  <Words>1269</Words>
  <Application>Microsoft Office PowerPoint</Application>
  <PresentationFormat>Custom</PresentationFormat>
  <Paragraphs>119</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Barlow</vt:lpstr>
      <vt:lpstr>Barlow Condensed</vt:lpstr>
      <vt:lpstr>Barlow Condensed ExtraBold</vt:lpstr>
      <vt:lpstr>Barlow Condensed Medium</vt:lpstr>
      <vt:lpstr>Barlow Condensed SemiBold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Glenn Brailey</cp:lastModifiedBy>
  <cp:revision>30</cp:revision>
  <cp:lastPrinted>2022-07-28T14:22:30Z</cp:lastPrinted>
  <dcterms:created xsi:type="dcterms:W3CDTF">2021-09-15T12:59:35Z</dcterms:created>
  <dcterms:modified xsi:type="dcterms:W3CDTF">2023-07-31T14:58:09Z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0x010100A2CDA11DE99DB94B937A445CAA156CD5</vt:lpwstr>
  </property>
</Properties>
</file>