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2" r:id="rId5"/>
    <p:sldId id="260" r:id="rId6"/>
    <p:sldId id="261" r:id="rId7"/>
    <p:sldId id="256" r:id="rId8"/>
    <p:sldId id="258" r:id="rId9"/>
    <p:sldId id="259" r:id="rId10"/>
    <p:sldId id="262" r:id="rId11"/>
    <p:sldId id="263" r:id="rId12"/>
    <p:sldId id="267" r:id="rId13"/>
    <p:sldId id="269" r:id="rId14"/>
    <p:sldId id="265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chael Pearson" userId="66e240c3-fd82-4596-a746-78fcc5bc8c60" providerId="ADAL" clId="{6B7CB44B-AEA8-4A04-AF21-6361AB362CE4}"/>
    <pc:docChg chg="custSel delSld">
      <pc:chgData name="Rachael Pearson" userId="66e240c3-fd82-4596-a746-78fcc5bc8c60" providerId="ADAL" clId="{6B7CB44B-AEA8-4A04-AF21-6361AB362CE4}" dt="2021-02-01T13:58:38.458" v="1" actId="2696"/>
      <pc:docMkLst>
        <pc:docMk/>
      </pc:docMkLst>
      <pc:sldChg chg="del">
        <pc:chgData name="Rachael Pearson" userId="66e240c3-fd82-4596-a746-78fcc5bc8c60" providerId="ADAL" clId="{6B7CB44B-AEA8-4A04-AF21-6361AB362CE4}" dt="2021-02-01T13:58:19.161" v="0" actId="2696"/>
        <pc:sldMkLst>
          <pc:docMk/>
          <pc:sldMk cId="3357000428" sldId="264"/>
        </pc:sldMkLst>
      </pc:sldChg>
      <pc:sldChg chg="del">
        <pc:chgData name="Rachael Pearson" userId="66e240c3-fd82-4596-a746-78fcc5bc8c60" providerId="ADAL" clId="{6B7CB44B-AEA8-4A04-AF21-6361AB362CE4}" dt="2021-02-01T13:58:38.458" v="1" actId="2696"/>
        <pc:sldMkLst>
          <pc:docMk/>
          <pc:sldMk cId="2162461767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50A43-D03A-430D-84E9-27B0F53EA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5AEBDD-7AC3-47E9-9A69-67CFCAD831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D452B-EC55-47C1-BD47-72E89F344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2F89-C200-4E15-828A-2CDF50D0D870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8D579-0EB5-4CD3-87AA-BB68264A5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0713E-F3B7-4B3B-B7D1-9E0421901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384B-A9D3-4DEF-AA46-8B56BCEA2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612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42BC4-0643-4911-AA56-AA5454A5D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49431E-F8BC-43AD-8550-E8D4F9D4A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31692-B6BA-4A24-ADD9-EBA25CFAC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2F89-C200-4E15-828A-2CDF50D0D870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67B30E-FD9F-48BC-A38D-5986EAE2A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234E0-095E-45D0-8D1F-7BB082D8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384B-A9D3-4DEF-AA46-8B56BCEA2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07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15D187-D9E4-4FFB-8FE8-2EAD3A3BE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E5844-A022-4499-9B1B-B7E43EC25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D086A-3D75-444A-BA48-E0699389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2F89-C200-4E15-828A-2CDF50D0D870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C98B1-EE9D-48DD-980C-227A65AAB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6EFD3-D807-44CA-832B-2F1427EC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384B-A9D3-4DEF-AA46-8B56BCEA2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69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EE125-03D2-40DC-BD23-77DBE0328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19CCD-A155-4F2C-AEB5-14E46FF22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CC959-B0B5-475B-AAB9-800334651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2F89-C200-4E15-828A-2CDF50D0D870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6A10B-393A-4307-B53D-39929731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87CE8-A54F-4B54-87CA-074BD5E74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384B-A9D3-4DEF-AA46-8B56BCEA2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231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09549-DDF3-4225-8B36-90CC2B40D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CC885B-BC59-462A-9696-F8DB32AE9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D19D2-5CF2-4D40-8C7E-483F7B03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2F89-C200-4E15-828A-2CDF50D0D870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4B65A-3B5E-4427-89BB-37D927CF0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8BF75-2C1E-4950-8F40-A54AA16D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384B-A9D3-4DEF-AA46-8B56BCEA2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17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691CD-57D9-49CA-9912-6470E57B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FB19F-0244-4F45-988C-344AF2C071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1FECA2-44C9-4DC9-8372-D3A50DBC3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94008-2279-4AAD-A7C8-267B0BB7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2F89-C200-4E15-828A-2CDF50D0D870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41A54-CC6E-4B19-99D5-C9D84BF87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2EE85-2FB9-4251-9D68-0491DF23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384B-A9D3-4DEF-AA46-8B56BCEA2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96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84B65-3E60-4E64-B7B5-FFAFCE4D8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E6ACE-CCCB-4EDA-B2B8-56C8D96A2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6F394-F516-43F4-8C60-82BDDA241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8A4AD-6BE8-471B-9FA2-1D2E05944C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1240D3-5BB9-437A-BE78-8E30AD73E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D296E6-611C-4D84-9D1E-22365BE3C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2F89-C200-4E15-828A-2CDF50D0D870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F6B4CA-68EA-46BF-8AA4-DCDFCDEA0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26BB05-CD1B-4BA7-8CF8-8FAA425CF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384B-A9D3-4DEF-AA46-8B56BCEA2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23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C65B6-080D-4132-84E1-A31AEA9D9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B11DD9-AA8F-4E79-A4D6-356291C18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2F89-C200-4E15-828A-2CDF50D0D870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130D23-8686-4D93-8EDA-903B5475B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738F5-FBF6-4374-A059-D7C4C1A8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384B-A9D3-4DEF-AA46-8B56BCEA2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82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6F8936-2946-4857-9335-6791075BD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2F89-C200-4E15-828A-2CDF50D0D870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D9253D-49A4-4742-A7E0-58755F42E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55F5F-6424-40BA-B80B-1995B22EC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384B-A9D3-4DEF-AA46-8B56BCEA2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21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79108-372D-4C2C-AEEA-2F003A057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DE52C-F017-47ED-9004-E0CAF8C2B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ADDAE-44B5-40A8-B210-3540FD51A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58E24-40B5-4738-B800-B72AA9E0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2F89-C200-4E15-828A-2CDF50D0D870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BE9F7B-1CF9-43A7-89BD-C87F0856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A93C8-CA98-4A2E-BB9D-96D878DB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384B-A9D3-4DEF-AA46-8B56BCEA2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17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BC8B-A043-4010-8C9F-AEFABF9D2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66F7FB-8E30-4F58-B62F-B26A91330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8652A-31B3-4D99-BC94-1B70A660D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8CBD1-3194-4539-8A38-74DB6DC4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2F89-C200-4E15-828A-2CDF50D0D870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F5E1C-D51F-487B-9321-305B751B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98DF5-B966-41AC-9F7D-0391ADFD1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2384B-A9D3-4DEF-AA46-8B56BCEA2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01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530F5B-14FB-4D0F-A291-1D7208BDE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46716-C2BF-4463-8AB1-E452ED681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2F155-C80C-4909-9D71-46A34B81F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62F89-C200-4E15-828A-2CDF50D0D870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3E6A3-3369-4147-9A6C-EA31545AD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91686-AF30-45D8-A37F-3EAA0C9C4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2384B-A9D3-4DEF-AA46-8B56BCEA2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77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.sv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1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9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A35A82E-89AB-40ED-A0FC-3426DB9E3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33B7F6-9BDE-4E1B-90D1-EE511DEB9008}"/>
              </a:ext>
            </a:extLst>
          </p:cNvPr>
          <p:cNvSpPr txBox="1"/>
          <p:nvPr/>
        </p:nvSpPr>
        <p:spPr>
          <a:xfrm>
            <a:off x="3914454" y="2488119"/>
            <a:ext cx="6245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FS Jack Light" panose="02000503000000020004" pitchFamily="50" charset="0"/>
              </a:rPr>
              <a:t>And lots of fun, football related activities inside!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40FAA-BB2C-41B4-8BC4-E25B5EDC3D83}"/>
              </a:ext>
            </a:extLst>
          </p:cNvPr>
          <p:cNvSpPr txBox="1"/>
          <p:nvPr/>
        </p:nvSpPr>
        <p:spPr>
          <a:xfrm>
            <a:off x="2422966" y="1943858"/>
            <a:ext cx="4317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S Jack Light" panose="02000503000000020004" pitchFamily="50" charset="0"/>
              </a:rPr>
              <a:t>Create your own football team!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4E43C9-FCA2-463C-9561-CA3F3E940DD1}"/>
              </a:ext>
            </a:extLst>
          </p:cNvPr>
          <p:cNvSpPr txBox="1"/>
          <p:nvPr/>
        </p:nvSpPr>
        <p:spPr>
          <a:xfrm>
            <a:off x="1592495" y="510264"/>
            <a:ext cx="9112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</a:rPr>
              <a:t>Lancashire FA Activity Pack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538E4C-F16C-41D7-B0FF-C1BE53892E2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84319" y="2488119"/>
            <a:ext cx="6619405" cy="48019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70947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460DE22-3A42-40A2-B583-058075E1F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" y="0"/>
            <a:ext cx="12191996" cy="6858000"/>
          </a:xfrm>
          <a:prstGeom prst="rect">
            <a:avLst/>
          </a:prstGeom>
          <a:noFill/>
          <a:ln cap="flat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CF2007-8B80-4C35-9ECC-9219544B02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497" t="65439" r="60709" b="22456"/>
          <a:stretch/>
        </p:blipFill>
        <p:spPr>
          <a:xfrm>
            <a:off x="208628" y="199379"/>
            <a:ext cx="2160855" cy="6870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D9AAD6-3A32-4FB4-BBFF-32F14B5B108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388" t="43333" r="66630" b="44562"/>
          <a:stretch/>
        </p:blipFill>
        <p:spPr>
          <a:xfrm>
            <a:off x="290316" y="1085851"/>
            <a:ext cx="1858793" cy="782053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503D3FE-6F3D-4BB4-A5C5-2C11FA16A8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812184"/>
              </p:ext>
            </p:extLst>
          </p:nvPr>
        </p:nvGraphicFramePr>
        <p:xfrm>
          <a:off x="4360880" y="1085851"/>
          <a:ext cx="4780823" cy="4479279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79095">
                  <a:extLst>
                    <a:ext uri="{9D8B030D-6E8A-4147-A177-3AD203B41FA5}">
                      <a16:colId xmlns:a16="http://schemas.microsoft.com/office/drawing/2014/main" val="2961384026"/>
                    </a:ext>
                  </a:extLst>
                </a:gridCol>
                <a:gridCol w="1167063">
                  <a:extLst>
                    <a:ext uri="{9D8B030D-6E8A-4147-A177-3AD203B41FA5}">
                      <a16:colId xmlns:a16="http://schemas.microsoft.com/office/drawing/2014/main" val="1706762802"/>
                    </a:ext>
                  </a:extLst>
                </a:gridCol>
                <a:gridCol w="1263866">
                  <a:extLst>
                    <a:ext uri="{9D8B030D-6E8A-4147-A177-3AD203B41FA5}">
                      <a16:colId xmlns:a16="http://schemas.microsoft.com/office/drawing/2014/main" val="1288535079"/>
                    </a:ext>
                  </a:extLst>
                </a:gridCol>
                <a:gridCol w="1170799">
                  <a:extLst>
                    <a:ext uri="{9D8B030D-6E8A-4147-A177-3AD203B41FA5}">
                      <a16:colId xmlns:a16="http://schemas.microsoft.com/office/drawing/2014/main" val="3519009406"/>
                    </a:ext>
                  </a:extLst>
                </a:gridCol>
              </a:tblGrid>
              <a:tr h="104689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SCORED A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  CAME ON AS A SUB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    </a:t>
                      </a:r>
                    </a:p>
                    <a:p>
                      <a:pPr algn="ctr"/>
                      <a:r>
                        <a:rPr lang="en-GB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BEEN A GOAL</a:t>
                      </a:r>
                    </a:p>
                    <a:p>
                      <a:pPr algn="ctr"/>
                      <a:r>
                        <a:rPr lang="en-GB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KEEPER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 TAKEN A CORNER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811803"/>
                  </a:ext>
                </a:extLst>
              </a:tr>
              <a:tr h="1055695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          MADE A CHALLENGE</a:t>
                      </a:r>
                      <a:endParaRPr lang="en-GB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GB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HEADER</a:t>
                      </a:r>
                      <a:endParaRPr lang="en-GB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  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TAKEN A PENALTY</a:t>
                      </a:r>
                      <a:endParaRPr lang="en-GB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BEEN CARDED</a:t>
                      </a:r>
                      <a:endParaRPr lang="en-GB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070775"/>
                  </a:ext>
                </a:extLst>
              </a:tr>
              <a:tr h="1178392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TAKEN A FREE KICK</a:t>
                      </a:r>
                      <a:endParaRPr lang="en-GB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BEEN A LINESMAN</a:t>
                      </a:r>
                      <a:endParaRPr lang="en-GB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COMPLETED A PASS</a:t>
                      </a:r>
                      <a:endParaRPr lang="en-GB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PLAYED A FULL MATCH</a:t>
                      </a:r>
                      <a:endParaRPr lang="en-GB" sz="16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0435804"/>
                  </a:ext>
                </a:extLst>
              </a:tr>
              <a:tr h="1178392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DEFENCEWALL</a:t>
                      </a:r>
                      <a:endParaRPr lang="en-GB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DRIBBLED THE BALL</a:t>
                      </a:r>
                      <a:endParaRPr lang="en-GB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MESSI BODY FEINT</a:t>
                      </a:r>
                      <a:endParaRPr lang="en-GB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GB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THROW IN</a:t>
                      </a:r>
                      <a:endParaRPr lang="en-GB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35862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C30D7C7-3DDE-49DB-AFAD-1F47ED7AEE7A}"/>
              </a:ext>
            </a:extLst>
          </p:cNvPr>
          <p:cNvSpPr txBox="1"/>
          <p:nvPr/>
        </p:nvSpPr>
        <p:spPr>
          <a:xfrm>
            <a:off x="414768" y="5171984"/>
            <a:ext cx="1748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S Jack Light" panose="02000503000000020004" pitchFamily="50" charset="0"/>
              </a:rPr>
              <a:t>See if you can get Bingo!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C2A13C-113A-48DF-BD5F-0F73E53A88B4}"/>
              </a:ext>
            </a:extLst>
          </p:cNvPr>
          <p:cNvSpPr txBox="1"/>
          <p:nvPr/>
        </p:nvSpPr>
        <p:spPr>
          <a:xfrm>
            <a:off x="9573051" y="3115637"/>
            <a:ext cx="17485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FS Jack Light" panose="02000503000000020004" pitchFamily="50" charset="0"/>
              </a:rPr>
              <a:t>Cross off what you have done while playing football!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683FBD-21C0-4C3B-BC0E-E0371DC8460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485680" y="-246014"/>
            <a:ext cx="3671888" cy="266372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5705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CC50BB3-185D-4500-8CB1-10F5CE59E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" y="0"/>
            <a:ext cx="12191996" cy="6858000"/>
          </a:xfrm>
          <a:prstGeom prst="rect">
            <a:avLst/>
          </a:prstGeom>
          <a:noFill/>
          <a:ln cap="flat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8251D2-C77A-44D7-9AA0-F975EC868E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06" t="31773" r="34065" b="57400"/>
          <a:stretch/>
        </p:blipFill>
        <p:spPr>
          <a:xfrm>
            <a:off x="3334752" y="458676"/>
            <a:ext cx="5522495" cy="742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076A1B-2FA3-43AC-B483-46375AE220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72" t="14565" r="50951" b="17855"/>
          <a:stretch/>
        </p:blipFill>
        <p:spPr>
          <a:xfrm>
            <a:off x="671169" y="1659851"/>
            <a:ext cx="4584032" cy="463466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84B43C9-8D08-41D7-AF1F-79F1652DE207}"/>
              </a:ext>
            </a:extLst>
          </p:cNvPr>
          <p:cNvSpPr txBox="1"/>
          <p:nvPr/>
        </p:nvSpPr>
        <p:spPr>
          <a:xfrm>
            <a:off x="5706235" y="1659851"/>
            <a:ext cx="201157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FS Jack Light" panose="02000503000000020004" pitchFamily="50" charset="0"/>
              </a:rPr>
              <a:t>Football</a:t>
            </a:r>
          </a:p>
          <a:p>
            <a:r>
              <a:rPr lang="en-GB" sz="1400" dirty="0">
                <a:solidFill>
                  <a:schemeClr val="bg1"/>
                </a:solidFill>
                <a:latin typeface="FS Jack Light" panose="02000503000000020004" pitchFamily="50" charset="0"/>
              </a:rPr>
              <a:t>Substitute</a:t>
            </a:r>
          </a:p>
          <a:p>
            <a:r>
              <a:rPr lang="en-GB" sz="1400" dirty="0">
                <a:solidFill>
                  <a:schemeClr val="bg1"/>
                </a:solidFill>
                <a:latin typeface="FS Jack Light" panose="02000503000000020004" pitchFamily="50" charset="0"/>
              </a:rPr>
              <a:t>Boots</a:t>
            </a:r>
          </a:p>
          <a:p>
            <a:r>
              <a:rPr lang="en-GB" sz="1400" dirty="0">
                <a:solidFill>
                  <a:schemeClr val="bg1"/>
                </a:solidFill>
                <a:latin typeface="FS Jack Light" panose="02000503000000020004" pitchFamily="50" charset="0"/>
              </a:rPr>
              <a:t>Stadium</a:t>
            </a:r>
          </a:p>
          <a:p>
            <a:r>
              <a:rPr lang="en-GB" sz="1400" dirty="0">
                <a:solidFill>
                  <a:schemeClr val="bg1"/>
                </a:solidFill>
                <a:latin typeface="FS Jack Light" panose="02000503000000020004" pitchFamily="50" charset="0"/>
              </a:rPr>
              <a:t>Referee</a:t>
            </a:r>
          </a:p>
          <a:p>
            <a:r>
              <a:rPr lang="en-GB" sz="1400" dirty="0">
                <a:solidFill>
                  <a:schemeClr val="bg1"/>
                </a:solidFill>
                <a:latin typeface="FS Jack Light" panose="02000503000000020004" pitchFamily="50" charset="0"/>
              </a:rPr>
              <a:t>Card</a:t>
            </a:r>
          </a:p>
          <a:p>
            <a:r>
              <a:rPr lang="en-GB" sz="1400" dirty="0">
                <a:solidFill>
                  <a:schemeClr val="bg1"/>
                </a:solidFill>
                <a:latin typeface="FS Jack Light" panose="02000503000000020004" pitchFamily="50" charset="0"/>
              </a:rPr>
              <a:t>Flag</a:t>
            </a:r>
          </a:p>
          <a:p>
            <a:r>
              <a:rPr lang="en-GB" sz="1400" dirty="0">
                <a:solidFill>
                  <a:schemeClr val="bg1"/>
                </a:solidFill>
                <a:latin typeface="FS Jack Light" panose="02000503000000020004" pitchFamily="50" charset="0"/>
              </a:rPr>
              <a:t>Bench</a:t>
            </a:r>
          </a:p>
          <a:p>
            <a:r>
              <a:rPr lang="en-GB" sz="1400" dirty="0">
                <a:solidFill>
                  <a:schemeClr val="bg1"/>
                </a:solidFill>
                <a:latin typeface="FS Jack Light" panose="02000503000000020004" pitchFamily="50" charset="0"/>
              </a:rPr>
              <a:t>Player</a:t>
            </a:r>
          </a:p>
          <a:p>
            <a:r>
              <a:rPr lang="en-GB" sz="1400" dirty="0">
                <a:solidFill>
                  <a:schemeClr val="bg1"/>
                </a:solidFill>
                <a:latin typeface="FS Jack Light" panose="02000503000000020004" pitchFamily="50" charset="0"/>
              </a:rPr>
              <a:t>Striker</a:t>
            </a:r>
          </a:p>
          <a:p>
            <a:r>
              <a:rPr lang="en-GB" sz="1400" dirty="0">
                <a:solidFill>
                  <a:schemeClr val="bg1"/>
                </a:solidFill>
                <a:latin typeface="FS Jack Light" panose="02000503000000020004" pitchFamily="50" charset="0"/>
              </a:rPr>
              <a:t>Defender</a:t>
            </a:r>
          </a:p>
          <a:p>
            <a:r>
              <a:rPr lang="en-GB" sz="1400" dirty="0">
                <a:solidFill>
                  <a:schemeClr val="bg1"/>
                </a:solidFill>
                <a:latin typeface="FS Jack Light" panose="02000503000000020004" pitchFamily="50" charset="0"/>
              </a:rPr>
              <a:t>Goal</a:t>
            </a:r>
          </a:p>
          <a:p>
            <a:r>
              <a:rPr lang="en-GB" sz="1400" dirty="0">
                <a:solidFill>
                  <a:schemeClr val="bg1"/>
                </a:solidFill>
                <a:latin typeface="FS Jack Light" panose="02000503000000020004" pitchFamily="50" charset="0"/>
              </a:rPr>
              <a:t>Penalty</a:t>
            </a:r>
          </a:p>
          <a:p>
            <a:r>
              <a:rPr lang="en-GB" sz="1400" dirty="0">
                <a:solidFill>
                  <a:schemeClr val="bg1"/>
                </a:solidFill>
                <a:latin typeface="FS Jack Light" panose="02000503000000020004" pitchFamily="50" charset="0"/>
              </a:rPr>
              <a:t>Corner</a:t>
            </a:r>
          </a:p>
          <a:p>
            <a:r>
              <a:rPr lang="en-GB" sz="1400" dirty="0">
                <a:solidFill>
                  <a:schemeClr val="bg1"/>
                </a:solidFill>
                <a:latin typeface="FS Jack Light" panose="02000503000000020004" pitchFamily="50" charset="0"/>
              </a:rPr>
              <a:t>Kick</a:t>
            </a:r>
          </a:p>
          <a:p>
            <a:r>
              <a:rPr lang="en-GB" sz="1400" dirty="0">
                <a:solidFill>
                  <a:schemeClr val="bg1"/>
                </a:solidFill>
                <a:latin typeface="FS Jack Light" panose="02000503000000020004" pitchFamily="50" charset="0"/>
              </a:rPr>
              <a:t>Manager</a:t>
            </a:r>
          </a:p>
          <a:p>
            <a:r>
              <a:rPr lang="en-GB" sz="1400" dirty="0">
                <a:solidFill>
                  <a:schemeClr val="bg1"/>
                </a:solidFill>
                <a:latin typeface="FS Jack Light" panose="02000503000000020004" pitchFamily="50" charset="0"/>
              </a:rPr>
              <a:t>Coach</a:t>
            </a:r>
          </a:p>
          <a:p>
            <a:r>
              <a:rPr lang="en-GB" sz="1400" dirty="0">
                <a:solidFill>
                  <a:schemeClr val="bg1"/>
                </a:solidFill>
                <a:latin typeface="FS Jack Light" panose="02000503000000020004" pitchFamily="50" charset="0"/>
              </a:rPr>
              <a:t>Midfield</a:t>
            </a:r>
          </a:p>
          <a:p>
            <a:r>
              <a:rPr lang="en-GB" sz="1400" dirty="0">
                <a:solidFill>
                  <a:schemeClr val="bg1"/>
                </a:solidFill>
                <a:latin typeface="FS Jack Light" panose="02000503000000020004" pitchFamily="50" charset="0"/>
              </a:rPr>
              <a:t>Offside</a:t>
            </a:r>
          </a:p>
          <a:p>
            <a:r>
              <a:rPr lang="en-GB" sz="1400" dirty="0">
                <a:solidFill>
                  <a:schemeClr val="bg1"/>
                </a:solidFill>
                <a:latin typeface="FS Jack Light" panose="02000503000000020004" pitchFamily="50" charset="0"/>
              </a:rPr>
              <a:t>Trophy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052059-285D-4FCC-BD5B-48A03DB12ED1}"/>
              </a:ext>
            </a:extLst>
          </p:cNvPr>
          <p:cNvSpPr txBox="1"/>
          <p:nvPr/>
        </p:nvSpPr>
        <p:spPr>
          <a:xfrm>
            <a:off x="8168846" y="2273342"/>
            <a:ext cx="2948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chemeClr val="bg1"/>
                </a:solidFill>
                <a:latin typeface="FS Jack Light" panose="02000503000000020004" pitchFamily="50" charset="0"/>
              </a:rPr>
              <a:t>Words can be backwards and diagonal too!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A9D19E-2134-424B-A2A3-CF794800F5F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465893" y="4478757"/>
            <a:ext cx="3671888" cy="266372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51120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3500A80-304B-41B7-A45C-44850F762940}"/>
              </a:ext>
            </a:extLst>
          </p:cNvPr>
          <p:cNvSpPr/>
          <p:nvPr/>
        </p:nvSpPr>
        <p:spPr>
          <a:xfrm>
            <a:off x="1531088" y="947476"/>
            <a:ext cx="8272131" cy="62871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10C9A0BF-D589-4398-B069-9E11D3C5E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9647" y="16943"/>
            <a:ext cx="12191996" cy="6858000"/>
          </a:xfrm>
          <a:prstGeom prst="rect">
            <a:avLst/>
          </a:prstGeom>
          <a:noFill/>
          <a:ln cap="flat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9BCAEF-E85D-42B7-A8D6-75FABAB178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79" t="36522" r="31621" b="50000"/>
          <a:stretch/>
        </p:blipFill>
        <p:spPr>
          <a:xfrm>
            <a:off x="2030886" y="332149"/>
            <a:ext cx="4740842" cy="7520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6BDC76-2DE0-4895-A1B7-F04DF043AF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569" t="37580" r="67958" b="51453"/>
          <a:stretch/>
        </p:blipFill>
        <p:spPr>
          <a:xfrm>
            <a:off x="6771728" y="311962"/>
            <a:ext cx="1875212" cy="78024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AF260D3-5B03-440D-8530-6B08F3388D58}"/>
              </a:ext>
            </a:extLst>
          </p:cNvPr>
          <p:cNvSpPr txBox="1"/>
          <p:nvPr/>
        </p:nvSpPr>
        <p:spPr>
          <a:xfrm>
            <a:off x="1952724" y="1438969"/>
            <a:ext cx="767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FS Jack Light" panose="02000503000000020004" pitchFamily="50" charset="0"/>
              </a:rPr>
              <a:t>Can you guess which team these football badges belong to? (Answers will be at the back of this pack!)</a:t>
            </a:r>
          </a:p>
        </p:txBody>
      </p:sp>
      <p:pic>
        <p:nvPicPr>
          <p:cNvPr id="1026" name="Picture 2" descr="https://i.imgur.com/hqLityQ.jpg">
            <a:extLst>
              <a:ext uri="{FF2B5EF4-FFF2-40B4-BE49-F238E27FC236}">
                <a16:creationId xmlns:a16="http://schemas.microsoft.com/office/drawing/2014/main" id="{348F248D-CC5D-4407-AB53-736381B7B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02" y="2240917"/>
            <a:ext cx="1584684" cy="223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imgur.com/RNIkW7f.jpg">
            <a:extLst>
              <a:ext uri="{FF2B5EF4-FFF2-40B4-BE49-F238E27FC236}">
                <a16:creationId xmlns:a16="http://schemas.microsoft.com/office/drawing/2014/main" id="{D6F541A1-7291-4891-A76C-6188AA72F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024" y="2368419"/>
            <a:ext cx="2010149" cy="201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imgur.com/28ra0LV.jpg">
            <a:extLst>
              <a:ext uri="{FF2B5EF4-FFF2-40B4-BE49-F238E27FC236}">
                <a16:creationId xmlns:a16="http://schemas.microsoft.com/office/drawing/2014/main" id="{62D41F5A-B536-4DD5-B92A-A0AE02B56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59" y="2355631"/>
            <a:ext cx="2206410" cy="229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.imgur.com/fqNSGeO.jpg">
            <a:extLst>
              <a:ext uri="{FF2B5EF4-FFF2-40B4-BE49-F238E27FC236}">
                <a16:creationId xmlns:a16="http://schemas.microsoft.com/office/drawing/2014/main" id="{6865574A-8343-4172-8F66-598026E5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014" y="2217214"/>
            <a:ext cx="1454448" cy="231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.imgur.com/REn1HgD.jpg">
            <a:extLst>
              <a:ext uri="{FF2B5EF4-FFF2-40B4-BE49-F238E27FC236}">
                <a16:creationId xmlns:a16="http://schemas.microsoft.com/office/drawing/2014/main" id="{BFEE8F15-A204-4BCB-8703-6D9056F54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806" y="2180845"/>
            <a:ext cx="1979879" cy="227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imgur.com/CrfAow5.jpg">
            <a:extLst>
              <a:ext uri="{FF2B5EF4-FFF2-40B4-BE49-F238E27FC236}">
                <a16:creationId xmlns:a16="http://schemas.microsoft.com/office/drawing/2014/main" id="{DDD768E2-1F28-4050-B0A8-C142DC417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39" y="4672207"/>
            <a:ext cx="1658772" cy="198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.imgur.com/PIOYLcJ.jpg">
            <a:extLst>
              <a:ext uri="{FF2B5EF4-FFF2-40B4-BE49-F238E27FC236}">
                <a16:creationId xmlns:a16="http://schemas.microsoft.com/office/drawing/2014/main" id="{DCBCE29F-61F8-47D3-94E0-D1F2ECF2E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666" y="4632817"/>
            <a:ext cx="2056899" cy="207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.imgur.com/1u7xT0s.jpg">
            <a:extLst>
              <a:ext uri="{FF2B5EF4-FFF2-40B4-BE49-F238E27FC236}">
                <a16:creationId xmlns:a16="http://schemas.microsoft.com/office/drawing/2014/main" id="{4AFAEBF4-24D1-4EFD-96A1-D2B91790D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00" y="4722530"/>
            <a:ext cx="2283624" cy="198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.imgur.com/ubYR7Sn.jpg">
            <a:extLst>
              <a:ext uri="{FF2B5EF4-FFF2-40B4-BE49-F238E27FC236}">
                <a16:creationId xmlns:a16="http://schemas.microsoft.com/office/drawing/2014/main" id="{653C446C-2000-436E-AF2D-015CBE8FF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787" y="4600130"/>
            <a:ext cx="2140367" cy="215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i.imgur.com/wb7lllv.jpg">
            <a:extLst>
              <a:ext uri="{FF2B5EF4-FFF2-40B4-BE49-F238E27FC236}">
                <a16:creationId xmlns:a16="http://schemas.microsoft.com/office/drawing/2014/main" id="{F8D832B9-A13C-475F-9C36-FB4FE175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846" y="4575135"/>
            <a:ext cx="1884226" cy="227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654E09-1920-49A3-B06E-38FCDDCAD354}"/>
              </a:ext>
            </a:extLst>
          </p:cNvPr>
          <p:cNvSpPr txBox="1"/>
          <p:nvPr/>
        </p:nvSpPr>
        <p:spPr>
          <a:xfrm>
            <a:off x="28210" y="2297135"/>
            <a:ext cx="49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orte" panose="03060902040502070203" pitchFamily="66" charset="0"/>
                <a:cs typeface="Aharoni" panose="020B0604020202020204" pitchFamily="2" charset="-79"/>
              </a:rPr>
              <a:t>1</a:t>
            </a:r>
            <a:r>
              <a:rPr lang="en-GB" sz="2400" dirty="0">
                <a:latin typeface="Forte" panose="03060902040502070203" pitchFamily="66" charset="0"/>
                <a:cs typeface="Aharoni" panose="020B0604020202020204" pitchFamily="2" charset="-79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786439-F71F-46A6-8FEB-25B88031266D}"/>
              </a:ext>
            </a:extLst>
          </p:cNvPr>
          <p:cNvSpPr txBox="1"/>
          <p:nvPr/>
        </p:nvSpPr>
        <p:spPr>
          <a:xfrm>
            <a:off x="2129151" y="2359773"/>
            <a:ext cx="49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orte" panose="03060902040502070203" pitchFamily="66" charset="0"/>
                <a:cs typeface="Aharoni" panose="020B0604020202020204" pitchFamily="2" charset="-79"/>
              </a:rPr>
              <a:t>2</a:t>
            </a:r>
            <a:r>
              <a:rPr lang="en-GB" sz="2400" dirty="0">
                <a:latin typeface="Forte" panose="03060902040502070203" pitchFamily="66" charset="0"/>
                <a:cs typeface="Aharoni" panose="020B0604020202020204" pitchFamily="2" charset="-79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3FB7A86-08E7-46F5-A0EE-0EBD52DC4668}"/>
              </a:ext>
            </a:extLst>
          </p:cNvPr>
          <p:cNvSpPr txBox="1"/>
          <p:nvPr/>
        </p:nvSpPr>
        <p:spPr>
          <a:xfrm>
            <a:off x="4904118" y="2355631"/>
            <a:ext cx="904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orte" panose="03060902040502070203" pitchFamily="66" charset="0"/>
                <a:cs typeface="Aharoni" panose="020B0604020202020204" pitchFamily="2" charset="-79"/>
              </a:rPr>
              <a:t>3.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38C227-447E-4A91-9316-07F4AE677E50}"/>
              </a:ext>
            </a:extLst>
          </p:cNvPr>
          <p:cNvSpPr txBox="1"/>
          <p:nvPr/>
        </p:nvSpPr>
        <p:spPr>
          <a:xfrm>
            <a:off x="7562616" y="2161190"/>
            <a:ext cx="49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orte" panose="03060902040502070203" pitchFamily="66" charset="0"/>
                <a:cs typeface="Aharoni" panose="020B0604020202020204" pitchFamily="2" charset="-79"/>
              </a:rPr>
              <a:t>4.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A056E58-BCCC-4671-B03E-0CF9885F22E9}"/>
              </a:ext>
            </a:extLst>
          </p:cNvPr>
          <p:cNvSpPr txBox="1"/>
          <p:nvPr/>
        </p:nvSpPr>
        <p:spPr>
          <a:xfrm>
            <a:off x="9618942" y="2153415"/>
            <a:ext cx="49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orte" panose="03060902040502070203" pitchFamily="66" charset="0"/>
                <a:cs typeface="Aharoni" panose="020B0604020202020204" pitchFamily="2" charset="-79"/>
              </a:rPr>
              <a:t>5.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B8D8E7-F38D-4112-A226-7930C055AEBB}"/>
              </a:ext>
            </a:extLst>
          </p:cNvPr>
          <p:cNvSpPr txBox="1"/>
          <p:nvPr/>
        </p:nvSpPr>
        <p:spPr>
          <a:xfrm>
            <a:off x="6831" y="4743841"/>
            <a:ext cx="49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orte" panose="03060902040502070203" pitchFamily="66" charset="0"/>
                <a:cs typeface="Aharoni" panose="020B0604020202020204" pitchFamily="2" charset="-79"/>
              </a:rPr>
              <a:t>6.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D00E1C8-506E-4D27-A535-3835A21A4611}"/>
              </a:ext>
            </a:extLst>
          </p:cNvPr>
          <p:cNvSpPr txBox="1"/>
          <p:nvPr/>
        </p:nvSpPr>
        <p:spPr>
          <a:xfrm>
            <a:off x="2143304" y="4743841"/>
            <a:ext cx="49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orte" panose="03060902040502070203" pitchFamily="66" charset="0"/>
                <a:cs typeface="Aharoni" panose="020B0604020202020204" pitchFamily="2" charset="-79"/>
              </a:rPr>
              <a:t>7.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0CBA060-7C43-4076-955B-654B31C2735E}"/>
              </a:ext>
            </a:extLst>
          </p:cNvPr>
          <p:cNvSpPr txBox="1"/>
          <p:nvPr/>
        </p:nvSpPr>
        <p:spPr>
          <a:xfrm>
            <a:off x="4606515" y="4711146"/>
            <a:ext cx="49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orte" panose="03060902040502070203" pitchFamily="66" charset="0"/>
                <a:cs typeface="Aharoni" panose="020B0604020202020204" pitchFamily="2" charset="-79"/>
              </a:rPr>
              <a:t>8.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7C1A25-E24E-468C-B282-BE37E58BD576}"/>
              </a:ext>
            </a:extLst>
          </p:cNvPr>
          <p:cNvSpPr txBox="1"/>
          <p:nvPr/>
        </p:nvSpPr>
        <p:spPr>
          <a:xfrm>
            <a:off x="7328648" y="4767651"/>
            <a:ext cx="49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orte" panose="03060902040502070203" pitchFamily="66" charset="0"/>
                <a:cs typeface="Aharoni" panose="020B0604020202020204" pitchFamily="2" charset="-79"/>
              </a:rPr>
              <a:t>9.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F24CA8-E061-4D5A-9AAB-D198E7E76869}"/>
              </a:ext>
            </a:extLst>
          </p:cNvPr>
          <p:cNvSpPr txBox="1"/>
          <p:nvPr/>
        </p:nvSpPr>
        <p:spPr>
          <a:xfrm>
            <a:off x="9813826" y="4592355"/>
            <a:ext cx="60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orte" panose="03060902040502070203" pitchFamily="66" charset="0"/>
                <a:cs typeface="Aharoni" panose="020B0604020202020204" pitchFamily="2" charset="-79"/>
              </a:rPr>
              <a:t>10.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3F7CEEA-3ECC-4ECF-A55F-85D5CAF7040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9676626" y="-422812"/>
            <a:ext cx="3671888" cy="266372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30706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93CC521-B6FB-4F67-AC54-41FBA9000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" y="0"/>
            <a:ext cx="12191996" cy="6858000"/>
          </a:xfrm>
          <a:prstGeom prst="rect">
            <a:avLst/>
          </a:prstGeom>
          <a:noFill/>
          <a:ln cap="flat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284BAB-7E12-4D03-A026-BAC06AC35C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84" t="52367" r="58171" b="33798"/>
          <a:stretch/>
        </p:blipFill>
        <p:spPr>
          <a:xfrm>
            <a:off x="4568581" y="328140"/>
            <a:ext cx="2989521" cy="94876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8B3AEA9-14A5-4739-8803-96A0DAB25151}"/>
              </a:ext>
            </a:extLst>
          </p:cNvPr>
          <p:cNvSpPr txBox="1"/>
          <p:nvPr/>
        </p:nvSpPr>
        <p:spPr>
          <a:xfrm>
            <a:off x="1752049" y="2094462"/>
            <a:ext cx="346314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FS Jack Light" panose="02000503000000020004" pitchFamily="50" charset="0"/>
              </a:rPr>
              <a:t>Quiz Answers:</a:t>
            </a:r>
          </a:p>
          <a:p>
            <a:pPr marL="342900" indent="-342900" algn="ctr"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FS Jack Light" panose="02000503000000020004" pitchFamily="50" charset="0"/>
              </a:rPr>
              <a:t>C</a:t>
            </a:r>
          </a:p>
          <a:p>
            <a:pPr marL="342900" indent="-342900" algn="ctr"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FS Jack Light" panose="02000503000000020004" pitchFamily="50" charset="0"/>
              </a:rPr>
              <a:t>C</a:t>
            </a:r>
          </a:p>
          <a:p>
            <a:pPr marL="342900" indent="-342900" algn="ctr"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FS Jack Light" panose="02000503000000020004" pitchFamily="50" charset="0"/>
              </a:rPr>
              <a:t>D</a:t>
            </a:r>
          </a:p>
          <a:p>
            <a:pPr marL="342900" indent="-342900" algn="ctr"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FS Jack Light" panose="02000503000000020004" pitchFamily="50" charset="0"/>
              </a:rPr>
              <a:t>A</a:t>
            </a:r>
          </a:p>
          <a:p>
            <a:pPr marL="342900" indent="-342900" algn="ctr"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FS Jack Light" panose="02000503000000020004" pitchFamily="50" charset="0"/>
              </a:rPr>
              <a:t>C</a:t>
            </a:r>
          </a:p>
          <a:p>
            <a:pPr marL="342900" indent="-342900" algn="ctr"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FS Jack Light" panose="02000503000000020004" pitchFamily="50" charset="0"/>
              </a:rPr>
              <a:t>B</a:t>
            </a:r>
          </a:p>
          <a:p>
            <a:pPr marL="342900" indent="-342900">
              <a:buAutoNum type="arabicPeriod"/>
            </a:pPr>
            <a:endParaRPr lang="en-GB" dirty="0">
              <a:solidFill>
                <a:srgbClr val="002060"/>
              </a:solidFill>
              <a:latin typeface="FS Jack Light" panose="02000503000000020004" pitchFamily="50" charset="0"/>
            </a:endParaRPr>
          </a:p>
          <a:p>
            <a:pPr marL="342900" indent="-342900">
              <a:buAutoNum type="arabicPeriod"/>
            </a:pPr>
            <a:endParaRPr lang="en-GB" dirty="0">
              <a:solidFill>
                <a:srgbClr val="002060"/>
              </a:solidFill>
              <a:latin typeface="FS Jack Light" panose="02000503000000020004" pitchFamily="50" charset="0"/>
            </a:endParaRPr>
          </a:p>
          <a:p>
            <a:pPr marL="342900" indent="-342900">
              <a:buAutoNum type="arabicPeriod"/>
            </a:pPr>
            <a:endParaRPr lang="en-GB" dirty="0">
              <a:solidFill>
                <a:srgbClr val="002060"/>
              </a:solidFill>
              <a:latin typeface="FS Jack Light" panose="02000503000000020004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019938-10F8-476B-A113-DB7BB44093BE}"/>
              </a:ext>
            </a:extLst>
          </p:cNvPr>
          <p:cNvSpPr txBox="1"/>
          <p:nvPr/>
        </p:nvSpPr>
        <p:spPr>
          <a:xfrm>
            <a:off x="5215195" y="1976770"/>
            <a:ext cx="346314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FS Jack Light" panose="02000503000000020004" pitchFamily="50" charset="0"/>
              </a:rPr>
              <a:t>Guess the Team Answers:</a:t>
            </a:r>
          </a:p>
          <a:p>
            <a:pPr marL="342900" indent="-342900" algn="ctr">
              <a:buAutoNum type="arabicPeriod"/>
            </a:pPr>
            <a:r>
              <a:rPr lang="en-GB" dirty="0">
                <a:solidFill>
                  <a:schemeClr val="bg1"/>
                </a:solidFill>
                <a:latin typeface="FS Jack Light" panose="02000503000000020004" pitchFamily="50" charset="0"/>
              </a:rPr>
              <a:t>Aston Villa</a:t>
            </a:r>
          </a:p>
          <a:p>
            <a:pPr marL="342900" indent="-342900" algn="ctr">
              <a:buAutoNum type="arabicPeriod"/>
            </a:pPr>
            <a:r>
              <a:rPr lang="en-GB" dirty="0">
                <a:solidFill>
                  <a:schemeClr val="bg1"/>
                </a:solidFill>
                <a:latin typeface="FS Jack Light" panose="02000503000000020004" pitchFamily="50" charset="0"/>
              </a:rPr>
              <a:t>Chelsea</a:t>
            </a:r>
          </a:p>
          <a:p>
            <a:pPr marL="342900" indent="-342900" algn="ctr">
              <a:buAutoNum type="arabicPeriod"/>
            </a:pPr>
            <a:r>
              <a:rPr lang="en-GB" dirty="0">
                <a:solidFill>
                  <a:schemeClr val="bg1"/>
                </a:solidFill>
                <a:latin typeface="FS Jack Light" panose="02000503000000020004" pitchFamily="50" charset="0"/>
              </a:rPr>
              <a:t>Manchester United</a:t>
            </a:r>
          </a:p>
          <a:p>
            <a:pPr marL="342900" indent="-342900" algn="ctr">
              <a:buAutoNum type="arabicPeriod"/>
            </a:pPr>
            <a:r>
              <a:rPr lang="en-GB" dirty="0">
                <a:solidFill>
                  <a:schemeClr val="bg1"/>
                </a:solidFill>
                <a:latin typeface="FS Jack Light" panose="02000503000000020004" pitchFamily="50" charset="0"/>
              </a:rPr>
              <a:t>Birmingham City</a:t>
            </a:r>
          </a:p>
          <a:p>
            <a:pPr marL="342900" indent="-342900" algn="ctr">
              <a:buAutoNum type="arabicPeriod"/>
            </a:pPr>
            <a:r>
              <a:rPr lang="en-GB" dirty="0">
                <a:solidFill>
                  <a:schemeClr val="bg1"/>
                </a:solidFill>
                <a:latin typeface="FS Jack Light" panose="02000503000000020004" pitchFamily="50" charset="0"/>
              </a:rPr>
              <a:t>Arsenal</a:t>
            </a:r>
          </a:p>
          <a:p>
            <a:pPr marL="342900" indent="-342900" algn="ctr">
              <a:buAutoNum type="arabicPeriod"/>
            </a:pPr>
            <a:r>
              <a:rPr lang="en-GB" dirty="0">
                <a:solidFill>
                  <a:schemeClr val="bg1"/>
                </a:solidFill>
                <a:latin typeface="FS Jack Light" panose="02000503000000020004" pitchFamily="50" charset="0"/>
              </a:rPr>
              <a:t>West Bromwich Albion</a:t>
            </a:r>
          </a:p>
          <a:p>
            <a:pPr marL="342900" indent="-342900" algn="ctr">
              <a:buAutoNum type="arabicPeriod"/>
            </a:pPr>
            <a:r>
              <a:rPr lang="en-GB" dirty="0">
                <a:solidFill>
                  <a:schemeClr val="bg1"/>
                </a:solidFill>
                <a:latin typeface="FS Jack Light" panose="02000503000000020004" pitchFamily="50" charset="0"/>
              </a:rPr>
              <a:t>Coventry City</a:t>
            </a:r>
          </a:p>
          <a:p>
            <a:pPr marL="342900" indent="-342900" algn="ctr">
              <a:buAutoNum type="arabicPeriod"/>
            </a:pPr>
            <a:r>
              <a:rPr lang="en-GB" dirty="0">
                <a:solidFill>
                  <a:schemeClr val="bg1"/>
                </a:solidFill>
                <a:latin typeface="FS Jack Light" panose="02000503000000020004" pitchFamily="50" charset="0"/>
              </a:rPr>
              <a:t>Wolverhampton Wanderers</a:t>
            </a:r>
          </a:p>
          <a:p>
            <a:pPr marL="342900" indent="-342900" algn="ctr">
              <a:buAutoNum type="arabicPeriod"/>
            </a:pPr>
            <a:r>
              <a:rPr lang="en-GB" dirty="0">
                <a:solidFill>
                  <a:schemeClr val="bg1"/>
                </a:solidFill>
                <a:latin typeface="FS Jack Light" panose="02000503000000020004" pitchFamily="50" charset="0"/>
              </a:rPr>
              <a:t>Walsall FC</a:t>
            </a:r>
          </a:p>
          <a:p>
            <a:pPr marL="342900" indent="-342900" algn="ctr">
              <a:buAutoNum type="arabicPeriod"/>
            </a:pPr>
            <a:r>
              <a:rPr lang="en-GB" dirty="0">
                <a:solidFill>
                  <a:schemeClr val="bg1"/>
                </a:solidFill>
                <a:latin typeface="FS Jack Light" panose="02000503000000020004" pitchFamily="50" charset="0"/>
              </a:rPr>
              <a:t>Burton Albion</a:t>
            </a:r>
          </a:p>
          <a:p>
            <a:pPr marL="342900" indent="-342900">
              <a:buAutoNum type="arabicPeriod"/>
            </a:pPr>
            <a:endParaRPr lang="en-GB" dirty="0">
              <a:solidFill>
                <a:srgbClr val="002060"/>
              </a:solidFill>
              <a:latin typeface="FS Jack Light" panose="02000503000000020004" pitchFamily="50" charset="0"/>
            </a:endParaRPr>
          </a:p>
          <a:p>
            <a:pPr marL="342900" indent="-342900">
              <a:buAutoNum type="arabicPeriod"/>
            </a:pPr>
            <a:endParaRPr lang="en-GB" dirty="0">
              <a:solidFill>
                <a:srgbClr val="002060"/>
              </a:solidFill>
              <a:latin typeface="FS Jack Light" panose="02000503000000020004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2F3A39-B2D5-4CDC-BBF2-0A867D3C57A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429398" y="4369001"/>
            <a:ext cx="3671888" cy="266372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98719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52918D9-6D1F-42AA-8172-CDB47712C9E1}"/>
              </a:ext>
            </a:extLst>
          </p:cNvPr>
          <p:cNvCxnSpPr/>
          <p:nvPr/>
        </p:nvCxnSpPr>
        <p:spPr>
          <a:xfrm>
            <a:off x="4378812" y="5700901"/>
            <a:ext cx="421091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8" name="Graphic 17">
            <a:extLst>
              <a:ext uri="{FF2B5EF4-FFF2-40B4-BE49-F238E27FC236}">
                <a16:creationId xmlns:a16="http://schemas.microsoft.com/office/drawing/2014/main" id="{96A97CF9-B87F-4BB8-8EFF-A03614346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CCE4BFF-78FE-4890-89EF-5C4F65723305}"/>
              </a:ext>
            </a:extLst>
          </p:cNvPr>
          <p:cNvSpPr/>
          <p:nvPr/>
        </p:nvSpPr>
        <p:spPr>
          <a:xfrm>
            <a:off x="3223062" y="2674088"/>
            <a:ext cx="7293935" cy="15098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52F469-BCB4-4705-B55D-9C1AEB997D60}"/>
              </a:ext>
            </a:extLst>
          </p:cNvPr>
          <p:cNvSpPr txBox="1"/>
          <p:nvPr/>
        </p:nvSpPr>
        <p:spPr>
          <a:xfrm>
            <a:off x="651269" y="470353"/>
            <a:ext cx="21963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FS Jack Light" panose="02000503000000020004" pitchFamily="50" charset="0"/>
              </a:rPr>
              <a:t>What will you call your team?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EB19E3-0C1E-4765-A5B4-5BFA58354D2C}"/>
              </a:ext>
            </a:extLst>
          </p:cNvPr>
          <p:cNvSpPr txBox="1"/>
          <p:nvPr/>
        </p:nvSpPr>
        <p:spPr>
          <a:xfrm>
            <a:off x="694774" y="4325544"/>
            <a:ext cx="21963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FS Jack Light" panose="02000503000000020004" pitchFamily="50" charset="0"/>
              </a:rPr>
              <a:t>And what stadium will they play at?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E430E2-3E3B-47E7-A9C8-18CB91E52C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84" t="38261" r="48869" b="48682"/>
          <a:stretch/>
        </p:blipFill>
        <p:spPr>
          <a:xfrm>
            <a:off x="4579478" y="621732"/>
            <a:ext cx="4010247" cy="89544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AF5C63C-0FD0-45EE-8286-13A9D3843E9F}"/>
              </a:ext>
            </a:extLst>
          </p:cNvPr>
          <p:cNvSpPr txBox="1"/>
          <p:nvPr/>
        </p:nvSpPr>
        <p:spPr>
          <a:xfrm>
            <a:off x="5293211" y="4531627"/>
            <a:ext cx="2863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FS Jack Light" panose="02000503000000020004" pitchFamily="50" charset="0"/>
              </a:rPr>
              <a:t>HOME STADIUM: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6D0E59-8AD5-4C10-BB55-062F5DD5FD8C}"/>
              </a:ext>
            </a:extLst>
          </p:cNvPr>
          <p:cNvCxnSpPr/>
          <p:nvPr/>
        </p:nvCxnSpPr>
        <p:spPr>
          <a:xfrm>
            <a:off x="4729163" y="5700901"/>
            <a:ext cx="367188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F14A478-A26A-4E94-AB19-BE887460306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429398" y="-262410"/>
            <a:ext cx="3671888" cy="266372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8557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3F1BF5F-F35A-4AEE-B2A4-CFDB68759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39" y="-1"/>
            <a:ext cx="12191996" cy="6858000"/>
          </a:xfrm>
          <a:prstGeom prst="rect">
            <a:avLst/>
          </a:prstGeom>
          <a:noFill/>
          <a:ln cap="flat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2050" name="Picture 2" descr="Free Soccer Crest Template, Download Free Clip Art, Free Clip Art ...">
            <a:extLst>
              <a:ext uri="{FF2B5EF4-FFF2-40B4-BE49-F238E27FC236}">
                <a16:creationId xmlns:a16="http://schemas.microsoft.com/office/drawing/2014/main" id="{3357E52C-84A4-4790-9711-141B500F6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98" y="1979430"/>
            <a:ext cx="3633029" cy="393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Soccer Crest Template, Download Free Clip Art, Free Clip Art ...">
            <a:extLst>
              <a:ext uri="{FF2B5EF4-FFF2-40B4-BE49-F238E27FC236}">
                <a16:creationId xmlns:a16="http://schemas.microsoft.com/office/drawing/2014/main" id="{9C4514F3-6B90-48F3-B515-9D470A0EB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5"/>
          <a:stretch/>
        </p:blipFill>
        <p:spPr bwMode="auto">
          <a:xfrm>
            <a:off x="405004" y="2031409"/>
            <a:ext cx="3302572" cy="389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69255A-0E4A-4666-9A09-08CAC4E8A5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498" t="52877" r="32863" b="36297"/>
          <a:stretch/>
        </p:blipFill>
        <p:spPr>
          <a:xfrm>
            <a:off x="3690361" y="288485"/>
            <a:ext cx="5666282" cy="742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94100A-FECB-4D34-80BB-2AE948D4BCB1}"/>
              </a:ext>
            </a:extLst>
          </p:cNvPr>
          <p:cNvSpPr/>
          <p:nvPr/>
        </p:nvSpPr>
        <p:spPr>
          <a:xfrm>
            <a:off x="4181849" y="1996180"/>
            <a:ext cx="3873576" cy="39301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B99D1B-CDC5-4E1C-96E3-3CF849A4BF0C}"/>
              </a:ext>
            </a:extLst>
          </p:cNvPr>
          <p:cNvSpPr txBox="1"/>
          <p:nvPr/>
        </p:nvSpPr>
        <p:spPr>
          <a:xfrm>
            <a:off x="2406011" y="1142326"/>
            <a:ext cx="7943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FS Jack Light" panose="02000503000000020004" pitchFamily="50" charset="0"/>
              </a:rPr>
              <a:t>Use one of our templates, or use the box in the middle to draw your own</a:t>
            </a:r>
            <a:r>
              <a:rPr lang="en-GB" sz="2400" dirty="0">
                <a:solidFill>
                  <a:srgbClr val="002060"/>
                </a:solidFill>
                <a:latin typeface="FS Jack Light" panose="02000503000000020004" pitchFamily="50" charset="0"/>
              </a:rPr>
              <a:t>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711FB5B-6305-465E-8AD3-C8A2F237618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608416" y="-591447"/>
            <a:ext cx="3671888" cy="266372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26945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74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FBB68C6-BCE3-4136-94EF-5688D8E79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C3260D-D18C-40D7-B33A-FE4F807795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66" t="29612" r="50905" b="57054"/>
          <a:stretch/>
        </p:blipFill>
        <p:spPr>
          <a:xfrm>
            <a:off x="516051" y="404294"/>
            <a:ext cx="2466754" cy="51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D1A447-2BBD-471B-A743-E275D053F7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278" t="48116" r="57881" b="39690"/>
          <a:stretch/>
        </p:blipFill>
        <p:spPr>
          <a:xfrm>
            <a:off x="739521" y="1040631"/>
            <a:ext cx="2019814" cy="573513"/>
          </a:xfrm>
          <a:prstGeom prst="rect">
            <a:avLst/>
          </a:prstGeom>
        </p:spPr>
      </p:pic>
      <p:pic>
        <p:nvPicPr>
          <p:cNvPr id="1030" name="Picture 6" descr="USA Rugby Club Custom Uniform Template. Any Design, Any Color, Any ...">
            <a:extLst>
              <a:ext uri="{FF2B5EF4-FFF2-40B4-BE49-F238E27FC236}">
                <a16:creationId xmlns:a16="http://schemas.microsoft.com/office/drawing/2014/main" id="{72D082E2-A000-48D8-9F3B-9A5C0C244E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7"/>
          <a:stretch/>
        </p:blipFill>
        <p:spPr bwMode="auto">
          <a:xfrm>
            <a:off x="5672138" y="404294"/>
            <a:ext cx="5644536" cy="6194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2647B5-524D-4A8E-A0AB-8FA62E0D6D0D}"/>
              </a:ext>
            </a:extLst>
          </p:cNvPr>
          <p:cNvSpPr txBox="1"/>
          <p:nvPr/>
        </p:nvSpPr>
        <p:spPr>
          <a:xfrm>
            <a:off x="790116" y="2944857"/>
            <a:ext cx="28686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FS Jack Light" panose="02000503000000020004" pitchFamily="50" charset="0"/>
              </a:rPr>
              <a:t>Colour in your home kit, and don’t forget to add your badge!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C122F6-D5F9-4A7C-9736-45BA30297C3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766518" y="4426314"/>
            <a:ext cx="3671888" cy="266372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5248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9935C12A-9380-4092-A7A4-C2211D5AE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9384D0-3AE5-49D5-AEA3-8200E0A5AA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66" t="29612" r="50905" b="57054"/>
          <a:stretch/>
        </p:blipFill>
        <p:spPr>
          <a:xfrm>
            <a:off x="416514" y="392885"/>
            <a:ext cx="2466754" cy="614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B0ADC8-B294-4418-B055-57929BFA77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388" t="20351" r="57310" b="67368"/>
          <a:stretch/>
        </p:blipFill>
        <p:spPr>
          <a:xfrm>
            <a:off x="910970" y="1292998"/>
            <a:ext cx="2187294" cy="614903"/>
          </a:xfrm>
          <a:prstGeom prst="rect">
            <a:avLst/>
          </a:prstGeom>
        </p:spPr>
      </p:pic>
      <p:pic>
        <p:nvPicPr>
          <p:cNvPr id="15" name="Picture 6" descr="USA Rugby Club Custom Uniform Template. Any Design, Any Color, Any ...">
            <a:extLst>
              <a:ext uri="{FF2B5EF4-FFF2-40B4-BE49-F238E27FC236}">
                <a16:creationId xmlns:a16="http://schemas.microsoft.com/office/drawing/2014/main" id="{DA94BA50-6723-4DD0-9CD8-B9F21399D8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7"/>
          <a:stretch/>
        </p:blipFill>
        <p:spPr bwMode="auto">
          <a:xfrm>
            <a:off x="4237640" y="392885"/>
            <a:ext cx="5644536" cy="6194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787955-FEF3-4C05-A6BB-214B1A3CA799}"/>
              </a:ext>
            </a:extLst>
          </p:cNvPr>
          <p:cNvSpPr txBox="1"/>
          <p:nvPr/>
        </p:nvSpPr>
        <p:spPr>
          <a:xfrm>
            <a:off x="9977213" y="261621"/>
            <a:ext cx="20115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FS Jack Light" panose="02000503000000020004" pitchFamily="50" charset="0"/>
              </a:rPr>
              <a:t>Colour in your away kit! Try using colours from your badge, or go completely wild</a:t>
            </a:r>
            <a:r>
              <a:rPr lang="en-GB" sz="2400" dirty="0">
                <a:solidFill>
                  <a:srgbClr val="002060"/>
                </a:solidFill>
                <a:latin typeface="FS Jack Light" panose="02000503000000020004" pitchFamily="50" charset="0"/>
              </a:rPr>
              <a:t>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963F30-759C-4607-898E-2EDFFCA9B42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-788620" y="4336876"/>
            <a:ext cx="3671888" cy="266372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1491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C091F51E-20C3-41E0-B839-A0AE5386C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" y="0"/>
            <a:ext cx="12191996" cy="6858000"/>
          </a:xfrm>
          <a:prstGeom prst="rect">
            <a:avLst/>
          </a:prstGeom>
          <a:noFill/>
          <a:ln cap="flat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BF4F87-A997-4130-B26E-08561F5F94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278" t="52821" r="36256" b="36352"/>
          <a:stretch/>
        </p:blipFill>
        <p:spPr>
          <a:xfrm>
            <a:off x="467805" y="288485"/>
            <a:ext cx="5318080" cy="74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8CC427-63C3-4877-8A9E-181648DEF4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06" t="43233" r="40973" b="45940"/>
          <a:stretch/>
        </p:blipFill>
        <p:spPr>
          <a:xfrm>
            <a:off x="1514966" y="1465006"/>
            <a:ext cx="4764506" cy="7424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07F9B5-54BE-4FAC-B342-9C899A137C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111" t="20175" r="11148" b="58246"/>
          <a:stretch/>
        </p:blipFill>
        <p:spPr>
          <a:xfrm>
            <a:off x="4816574" y="2945843"/>
            <a:ext cx="5815692" cy="2827420"/>
          </a:xfrm>
          <a:prstGeom prst="rect">
            <a:avLst/>
          </a:prstGeom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6D0513F-668D-41F6-9CE9-8D391A010068}"/>
              </a:ext>
            </a:extLst>
          </p:cNvPr>
          <p:cNvSpPr txBox="1"/>
          <p:nvPr/>
        </p:nvSpPr>
        <p:spPr>
          <a:xfrm>
            <a:off x="757980" y="4912423"/>
            <a:ext cx="20115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FS Jack Light" panose="02000503000000020004" pitchFamily="50" charset="0"/>
              </a:rPr>
              <a:t>What colours will you choose?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ED9FA7-41E1-48AF-AD4D-2F1CB298747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278088" y="-247128"/>
            <a:ext cx="3671888" cy="266372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6511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C8C84EB-894C-4FF7-930B-6601FEA0F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2191996" cy="6858000"/>
          </a:xfrm>
          <a:prstGeom prst="rect">
            <a:avLst/>
          </a:prstGeom>
          <a:noFill/>
          <a:ln cap="flat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6146" name="Picture 2" descr="Free Soccer Ball Outline, Download Free Clip Art, Free Clip Art on ...">
            <a:extLst>
              <a:ext uri="{FF2B5EF4-FFF2-40B4-BE49-F238E27FC236}">
                <a16:creationId xmlns:a16="http://schemas.microsoft.com/office/drawing/2014/main" id="{F1C2233A-FAC7-474D-ADBA-62C2B0B06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5898" y="1201175"/>
            <a:ext cx="5239974" cy="523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87AD2F4-9CB6-431B-9574-37D8D9B2A3D3}"/>
              </a:ext>
            </a:extLst>
          </p:cNvPr>
          <p:cNvSpPr txBox="1"/>
          <p:nvPr/>
        </p:nvSpPr>
        <p:spPr>
          <a:xfrm>
            <a:off x="208536" y="2493393"/>
            <a:ext cx="20115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FS Jack Light" panose="02000503000000020004" pitchFamily="50" charset="0"/>
              </a:rPr>
              <a:t>Choose whatever colours you like to make it stand out</a:t>
            </a:r>
            <a:r>
              <a:rPr lang="en-GB" sz="2800" dirty="0">
                <a:solidFill>
                  <a:srgbClr val="002060"/>
                </a:solidFill>
                <a:latin typeface="FS Jack Light" panose="02000503000000020004" pitchFamily="50" charset="0"/>
              </a:rPr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791CCA-9A4B-42F0-B4A1-16A7CF9E2A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606" t="41754" r="48868" b="44937"/>
          <a:stretch/>
        </p:blipFill>
        <p:spPr>
          <a:xfrm>
            <a:off x="2914080" y="195237"/>
            <a:ext cx="3181918" cy="744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D545AD-F542-4D9B-A327-2AF02A789D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606" t="52456" r="41411" b="35088"/>
          <a:stretch/>
        </p:blipFill>
        <p:spPr>
          <a:xfrm>
            <a:off x="6242424" y="223593"/>
            <a:ext cx="3800019" cy="6882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B69182-284D-455E-A6FA-5B42DF0087E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465893" y="4478757"/>
            <a:ext cx="3671888" cy="266372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910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671E0EF6-F160-4E3A-BE64-1F0FD139C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767"/>
            <a:ext cx="12191996" cy="6858000"/>
          </a:xfrm>
          <a:prstGeom prst="rect">
            <a:avLst/>
          </a:prstGeom>
          <a:noFill/>
          <a:ln cap="flat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F51F07-98DB-41C3-AF6E-CA20B99BC6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97" t="42502" r="57530" b="45789"/>
          <a:stretch/>
        </p:blipFill>
        <p:spPr>
          <a:xfrm>
            <a:off x="2038040" y="195910"/>
            <a:ext cx="2959769" cy="8029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A7807D-7377-4637-AE10-21F239B5C6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058" t="40877" r="60929" b="47415"/>
          <a:stretch/>
        </p:blipFill>
        <p:spPr>
          <a:xfrm>
            <a:off x="2261936" y="978947"/>
            <a:ext cx="2356470" cy="7181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3353041-C032-4C78-8E73-96332A9CE997}"/>
              </a:ext>
            </a:extLst>
          </p:cNvPr>
          <p:cNvSpPr txBox="1"/>
          <p:nvPr/>
        </p:nvSpPr>
        <p:spPr>
          <a:xfrm>
            <a:off x="451380" y="1697059"/>
            <a:ext cx="4616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FS Jack Light" panose="02000503000000020004" pitchFamily="50" charset="0"/>
              </a:rPr>
              <a:t>Use players from your favourite teams, or make a team using your friends! And don’t forget to fill in your substitutes below!</a:t>
            </a:r>
          </a:p>
        </p:txBody>
      </p:sp>
      <p:pic>
        <p:nvPicPr>
          <p:cNvPr id="7172" name="Picture 4" descr="a22c5e302 football lineup creator - onlinesatkhira.com">
            <a:extLst>
              <a:ext uri="{FF2B5EF4-FFF2-40B4-BE49-F238E27FC236}">
                <a16:creationId xmlns:a16="http://schemas.microsoft.com/office/drawing/2014/main" id="{D7339927-BFD2-499A-A623-29A2427B3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1"/>
          <a:stretch/>
        </p:blipFill>
        <p:spPr bwMode="auto">
          <a:xfrm>
            <a:off x="5365179" y="-426714"/>
            <a:ext cx="4761383" cy="65307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1F6C558-70CB-483F-B36B-0F95EB4B5903}"/>
              </a:ext>
            </a:extLst>
          </p:cNvPr>
          <p:cNvSpPr txBox="1"/>
          <p:nvPr/>
        </p:nvSpPr>
        <p:spPr>
          <a:xfrm>
            <a:off x="10329259" y="1743225"/>
            <a:ext cx="2011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FS Jack Light" panose="02000503000000020004" pitchFamily="50" charset="0"/>
              </a:rPr>
              <a:t>Write their surnames below their positions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206BB00-B170-429E-909F-35ACE0F2E49F}"/>
              </a:ext>
            </a:extLst>
          </p:cNvPr>
          <p:cNvSpPr/>
          <p:nvPr/>
        </p:nvSpPr>
        <p:spPr>
          <a:xfrm rot="10800000">
            <a:off x="10211190" y="2070957"/>
            <a:ext cx="288758" cy="267865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AAC66EB-15C0-4330-B066-534D63AD34E5}"/>
              </a:ext>
            </a:extLst>
          </p:cNvPr>
          <p:cNvSpPr/>
          <p:nvPr/>
        </p:nvSpPr>
        <p:spPr>
          <a:xfrm>
            <a:off x="186142" y="5996892"/>
            <a:ext cx="557211" cy="56894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DF45809-F610-49DC-A0CF-03EB5D57EF96}"/>
              </a:ext>
            </a:extLst>
          </p:cNvPr>
          <p:cNvSpPr/>
          <p:nvPr/>
        </p:nvSpPr>
        <p:spPr>
          <a:xfrm>
            <a:off x="184252" y="5363329"/>
            <a:ext cx="557211" cy="5689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B7C84A5-8E5D-4443-BF1E-576B0E6E7A9F}"/>
              </a:ext>
            </a:extLst>
          </p:cNvPr>
          <p:cNvSpPr/>
          <p:nvPr/>
        </p:nvSpPr>
        <p:spPr>
          <a:xfrm>
            <a:off x="194142" y="4762076"/>
            <a:ext cx="557211" cy="56894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337808C-5A4C-4920-BDE9-1E31EDE69A3C}"/>
              </a:ext>
            </a:extLst>
          </p:cNvPr>
          <p:cNvSpPr/>
          <p:nvPr/>
        </p:nvSpPr>
        <p:spPr>
          <a:xfrm>
            <a:off x="194142" y="4157524"/>
            <a:ext cx="557211" cy="5689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AAC2258-5933-44A4-8F95-A0F9FF34F547}"/>
              </a:ext>
            </a:extLst>
          </p:cNvPr>
          <p:cNvSpPr/>
          <p:nvPr/>
        </p:nvSpPr>
        <p:spPr>
          <a:xfrm>
            <a:off x="184251" y="3538314"/>
            <a:ext cx="557211" cy="56894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85375D6-2AA0-476F-999A-A61AB46D98E3}"/>
              </a:ext>
            </a:extLst>
          </p:cNvPr>
          <p:cNvSpPr/>
          <p:nvPr/>
        </p:nvSpPr>
        <p:spPr>
          <a:xfrm>
            <a:off x="184251" y="2914792"/>
            <a:ext cx="557211" cy="5689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527D8B4-E91C-47BF-8528-CBD9E343B5B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651188" y="4519179"/>
            <a:ext cx="3671888" cy="266372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3606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396A595-8BBC-4469-ADB2-748C7FF36F6F}"/>
              </a:ext>
            </a:extLst>
          </p:cNvPr>
          <p:cNvSpPr txBox="1"/>
          <p:nvPr/>
        </p:nvSpPr>
        <p:spPr>
          <a:xfrm>
            <a:off x="180222" y="4877842"/>
            <a:ext cx="1490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Ping Pong</a:t>
            </a:r>
          </a:p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Bocce</a:t>
            </a:r>
          </a:p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Soccer</a:t>
            </a:r>
          </a:p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Jai-Alai</a:t>
            </a:r>
          </a:p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Red Rover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B34E6674-9A42-40DF-A098-6908A48B2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" y="0"/>
            <a:ext cx="12191996" cy="6858000"/>
          </a:xfrm>
          <a:prstGeom prst="rect">
            <a:avLst/>
          </a:prstGeom>
          <a:noFill/>
          <a:ln cap="flat"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D947E6-6BED-4E84-9AF7-59070C18B3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06" t="42456" r="69920" b="44912"/>
          <a:stretch/>
        </p:blipFill>
        <p:spPr>
          <a:xfrm>
            <a:off x="1779224" y="288485"/>
            <a:ext cx="2057401" cy="11222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6818B3-686E-4820-BAEA-33C4DA2CD131}"/>
              </a:ext>
            </a:extLst>
          </p:cNvPr>
          <p:cNvSpPr txBox="1"/>
          <p:nvPr/>
        </p:nvSpPr>
        <p:spPr>
          <a:xfrm>
            <a:off x="4138270" y="648237"/>
            <a:ext cx="767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FS Jack Light" panose="02000503000000020004" pitchFamily="50" charset="0"/>
              </a:rPr>
              <a:t>See if you can answer these questions correctly! (The answers will be at the back of this pack)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65DFF7-D86B-4E3C-971A-7AA0E128C48D}"/>
              </a:ext>
            </a:extLst>
          </p:cNvPr>
          <p:cNvSpPr txBox="1"/>
          <p:nvPr/>
        </p:nvSpPr>
        <p:spPr>
          <a:xfrm>
            <a:off x="538150" y="2961886"/>
            <a:ext cx="14904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America</a:t>
            </a:r>
          </a:p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Italy</a:t>
            </a:r>
          </a:p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England</a:t>
            </a:r>
          </a:p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Brazil</a:t>
            </a:r>
          </a:p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Japan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A4F533-5026-4258-AD55-C7337A248DB9}"/>
              </a:ext>
            </a:extLst>
          </p:cNvPr>
          <p:cNvSpPr txBox="1"/>
          <p:nvPr/>
        </p:nvSpPr>
        <p:spPr>
          <a:xfrm>
            <a:off x="318370" y="2076981"/>
            <a:ext cx="2266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FS Jack Light" panose="02000503000000020004" pitchFamily="50" charset="0"/>
              </a:rPr>
              <a:t>1. Where did the game of football begin?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7CBF2A-B491-4DC7-840A-34CEFF444266}"/>
              </a:ext>
            </a:extLst>
          </p:cNvPr>
          <p:cNvSpPr txBox="1"/>
          <p:nvPr/>
        </p:nvSpPr>
        <p:spPr>
          <a:xfrm>
            <a:off x="437447" y="4477127"/>
            <a:ext cx="2027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FS Jack Light" panose="02000503000000020004" pitchFamily="50" charset="0"/>
              </a:rPr>
              <a:t>2. What is another name for football?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0D4C7E-E0D4-4F24-BBBF-B40002F8D20D}"/>
              </a:ext>
            </a:extLst>
          </p:cNvPr>
          <p:cNvSpPr txBox="1"/>
          <p:nvPr/>
        </p:nvSpPr>
        <p:spPr>
          <a:xfrm>
            <a:off x="4351102" y="1769159"/>
            <a:ext cx="2740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FS Jack Light" panose="02000503000000020004" pitchFamily="50" charset="0"/>
              </a:rPr>
              <a:t>3. At the professional level, how many players are on the pitch from each team?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8F1761-0496-47CD-A617-F3AF54F85234}"/>
              </a:ext>
            </a:extLst>
          </p:cNvPr>
          <p:cNvSpPr txBox="1"/>
          <p:nvPr/>
        </p:nvSpPr>
        <p:spPr>
          <a:xfrm>
            <a:off x="4708540" y="2713439"/>
            <a:ext cx="1490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9</a:t>
            </a:r>
          </a:p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12</a:t>
            </a:r>
          </a:p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13</a:t>
            </a:r>
          </a:p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11</a:t>
            </a:r>
          </a:p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AEEFAB-172F-4B47-9599-84EF1A162459}"/>
              </a:ext>
            </a:extLst>
          </p:cNvPr>
          <p:cNvSpPr txBox="1"/>
          <p:nvPr/>
        </p:nvSpPr>
        <p:spPr>
          <a:xfrm>
            <a:off x="4351102" y="4036879"/>
            <a:ext cx="2592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FS Jack Light" panose="02000503000000020004" pitchFamily="50" charset="0"/>
              </a:rPr>
              <a:t>4. Who is the only player who can use their hands during the game?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B8FED45-2D3F-41C5-A0C4-84C42566D9FF}"/>
              </a:ext>
            </a:extLst>
          </p:cNvPr>
          <p:cNvSpPr txBox="1"/>
          <p:nvPr/>
        </p:nvSpPr>
        <p:spPr>
          <a:xfrm>
            <a:off x="4708540" y="5208580"/>
            <a:ext cx="1490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Goalkeeper</a:t>
            </a:r>
          </a:p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Defender</a:t>
            </a:r>
          </a:p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Striker</a:t>
            </a:r>
          </a:p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Midfielder</a:t>
            </a:r>
          </a:p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Linesman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07C53E-9538-41E7-B05D-043E8769A348}"/>
              </a:ext>
            </a:extLst>
          </p:cNvPr>
          <p:cNvSpPr txBox="1"/>
          <p:nvPr/>
        </p:nvSpPr>
        <p:spPr>
          <a:xfrm>
            <a:off x="8418983" y="1761569"/>
            <a:ext cx="2740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FS Jack Light" panose="02000503000000020004" pitchFamily="50" charset="0"/>
              </a:rPr>
              <a:t>5. The referee usually wears what colour shirt?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E89DF3-3F4C-4EFF-AB85-24210CE3761F}"/>
              </a:ext>
            </a:extLst>
          </p:cNvPr>
          <p:cNvSpPr txBox="1"/>
          <p:nvPr/>
        </p:nvSpPr>
        <p:spPr>
          <a:xfrm>
            <a:off x="8577131" y="2581193"/>
            <a:ext cx="2423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Blue and Gold</a:t>
            </a:r>
          </a:p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Orange and White</a:t>
            </a:r>
          </a:p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Black and White</a:t>
            </a:r>
          </a:p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Red and Green</a:t>
            </a:r>
          </a:p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Purple and Black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DE71C3-BD90-42A2-8492-E6077356F906}"/>
              </a:ext>
            </a:extLst>
          </p:cNvPr>
          <p:cNvSpPr txBox="1"/>
          <p:nvPr/>
        </p:nvSpPr>
        <p:spPr>
          <a:xfrm>
            <a:off x="8418983" y="4123367"/>
            <a:ext cx="2740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FS Jack Light" panose="02000503000000020004" pitchFamily="50" charset="0"/>
              </a:rPr>
              <a:t>6. If you receive a red card, what happens?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F4D2E0-D61E-4AB3-9E64-0B990B89A82C}"/>
              </a:ext>
            </a:extLst>
          </p:cNvPr>
          <p:cNvSpPr txBox="1"/>
          <p:nvPr/>
        </p:nvSpPr>
        <p:spPr>
          <a:xfrm>
            <a:off x="8471041" y="5065189"/>
            <a:ext cx="2592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A warning</a:t>
            </a:r>
          </a:p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Asked to leave the pitch</a:t>
            </a:r>
          </a:p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A free kick</a:t>
            </a:r>
          </a:p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A throw-in</a:t>
            </a:r>
          </a:p>
          <a:p>
            <a:pPr marL="342900" indent="-342900">
              <a:buAutoNum type="alphaUcParenR"/>
            </a:pPr>
            <a:r>
              <a:rPr lang="en-GB" sz="1600" dirty="0">
                <a:solidFill>
                  <a:schemeClr val="bg1"/>
                </a:solidFill>
                <a:latin typeface="FS Jack Light" panose="02000503000000020004" pitchFamily="50" charset="0"/>
              </a:rPr>
              <a:t>Nothing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C7D2B96-B205-48F8-BE0A-642A7977A7E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087504" y="-429620"/>
            <a:ext cx="3671888" cy="26637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9ED186-DFB1-4D0E-AFAE-18D40E0D05AF}"/>
              </a:ext>
            </a:extLst>
          </p:cNvPr>
          <p:cNvSpPr/>
          <p:nvPr/>
        </p:nvSpPr>
        <p:spPr>
          <a:xfrm>
            <a:off x="437447" y="525206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lphaUcParenR"/>
            </a:pPr>
            <a:r>
              <a:rPr lang="en-GB" dirty="0">
                <a:solidFill>
                  <a:schemeClr val="bg1"/>
                </a:solidFill>
                <a:latin typeface="FS Jack Light" panose="02000503000000020004" pitchFamily="50" charset="0"/>
              </a:rPr>
              <a:t>Ping Pong</a:t>
            </a:r>
          </a:p>
          <a:p>
            <a:pPr marL="342900" indent="-342900">
              <a:buAutoNum type="alphaUcParenR"/>
            </a:pPr>
            <a:r>
              <a:rPr lang="en-GB" dirty="0">
                <a:solidFill>
                  <a:schemeClr val="bg1"/>
                </a:solidFill>
                <a:latin typeface="FS Jack Light" panose="02000503000000020004" pitchFamily="50" charset="0"/>
              </a:rPr>
              <a:t>Bocce</a:t>
            </a:r>
          </a:p>
          <a:p>
            <a:pPr marL="342900" indent="-342900">
              <a:buAutoNum type="alphaUcParenR"/>
            </a:pPr>
            <a:r>
              <a:rPr lang="en-GB" dirty="0">
                <a:solidFill>
                  <a:schemeClr val="bg1"/>
                </a:solidFill>
                <a:latin typeface="FS Jack Light" panose="02000503000000020004" pitchFamily="50" charset="0"/>
              </a:rPr>
              <a:t>Soccer</a:t>
            </a:r>
          </a:p>
          <a:p>
            <a:pPr marL="342900" indent="-342900">
              <a:buAutoNum type="alphaUcParenR"/>
            </a:pPr>
            <a:r>
              <a:rPr lang="en-GB" dirty="0">
                <a:solidFill>
                  <a:schemeClr val="bg1"/>
                </a:solidFill>
                <a:latin typeface="FS Jack Light" panose="02000503000000020004" pitchFamily="50" charset="0"/>
              </a:rPr>
              <a:t>Jai-Alai</a:t>
            </a:r>
          </a:p>
          <a:p>
            <a:pPr marL="342900" indent="-342900">
              <a:buAutoNum type="alphaUcParenR"/>
            </a:pPr>
            <a:r>
              <a:rPr lang="en-GB" dirty="0">
                <a:solidFill>
                  <a:schemeClr val="bg1"/>
                </a:solidFill>
                <a:latin typeface="FS Jack Light" panose="02000503000000020004" pitchFamily="50" charset="0"/>
              </a:rPr>
              <a:t>Red Rover</a:t>
            </a:r>
          </a:p>
        </p:txBody>
      </p:sp>
    </p:spTree>
    <p:extLst>
      <p:ext uri="{BB962C8B-B14F-4D97-AF65-F5344CB8AC3E}">
        <p14:creationId xmlns:p14="http://schemas.microsoft.com/office/powerpoint/2010/main" val="610497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B0F11E45C8584BB35FFF256A2144FA" ma:contentTypeVersion="13" ma:contentTypeDescription="Create a new document." ma:contentTypeScope="" ma:versionID="bc580d4399f0ae08408ae391883384e3">
  <xsd:schema xmlns:xsd="http://www.w3.org/2001/XMLSchema" xmlns:xs="http://www.w3.org/2001/XMLSchema" xmlns:p="http://schemas.microsoft.com/office/2006/metadata/properties" xmlns:ns3="5b26b628-cc2c-4a8d-827a-ea762360978e" xmlns:ns4="26398dda-fedc-4d4b-aa62-affcb1c1c31b" targetNamespace="http://schemas.microsoft.com/office/2006/metadata/properties" ma:root="true" ma:fieldsID="31cfd50d8feb68a911696a998ab591d0" ns3:_="" ns4:_="">
    <xsd:import namespace="5b26b628-cc2c-4a8d-827a-ea762360978e"/>
    <xsd:import namespace="26398dda-fedc-4d4b-aa62-affcb1c1c3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26b628-cc2c-4a8d-827a-ea76236097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98dda-fedc-4d4b-aa62-affcb1c1c31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9326C7-8F7A-4332-B3E3-C5A22C1FEE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26b628-cc2c-4a8d-827a-ea762360978e"/>
    <ds:schemaRef ds:uri="26398dda-fedc-4d4b-aa62-affcb1c1c3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A09ACD-44DF-4C93-A351-6994EB995C9A}">
  <ds:schemaRefs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5b26b628-cc2c-4a8d-827a-ea762360978e"/>
    <ds:schemaRef ds:uri="http://schemas.microsoft.com/office/infopath/2007/PartnerControls"/>
    <ds:schemaRef ds:uri="http://schemas.openxmlformats.org/package/2006/metadata/core-properties"/>
    <ds:schemaRef ds:uri="26398dda-fedc-4d4b-aa62-affcb1c1c31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515A3DA-983A-453B-A8F7-7161E8E114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463</Words>
  <Application>Microsoft Office PowerPoint</Application>
  <PresentationFormat>Widescreen</PresentationFormat>
  <Paragraphs>136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Forte</vt:lpstr>
      <vt:lpstr>FS Jack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Ella Perry</dc:creator>
  <cp:lastModifiedBy>Rachael Pearson</cp:lastModifiedBy>
  <cp:revision>15</cp:revision>
  <dcterms:created xsi:type="dcterms:W3CDTF">2020-04-30T12:47:44Z</dcterms:created>
  <dcterms:modified xsi:type="dcterms:W3CDTF">2021-02-01T13:58:47Z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0x010100C7B0F11E45C8584BB35FFF256A2144FA</vt:lpwstr>
  </property>
</Properties>
</file>