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3_9D2B916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70" r:id="rId5"/>
    <p:sldId id="273" r:id="rId6"/>
    <p:sldId id="274" r:id="rId7"/>
    <p:sldId id="276" r:id="rId8"/>
    <p:sldId id="279" r:id="rId9"/>
    <p:sldId id="268" r:id="rId10"/>
    <p:sldId id="259" r:id="rId11"/>
    <p:sldId id="266" r:id="rId12"/>
    <p:sldId id="271" r:id="rId13"/>
    <p:sldId id="267" r:id="rId14"/>
    <p:sldId id="26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50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46041E-92A3-1006-75FE-141CB2FA2E4D}" name="Ben Pearce" initials="BP" userId="S::Ben.Pearce@lincolnshirefa.com::028158d5-fd44-4ef3-80ec-d508a51cd693" providerId="AD"/>
  <p188:author id="{BE9CCFD4-2CF7-F1DE-E60E-400245AF26B4}" name="Alistair Hayes" initials="AH" userId="S::alistair.hayes@lincolnshirefa.com::5aa197ed-c570-499f-87ed-3d39b9ebe2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46"/>
    <a:srgbClr val="00924B"/>
    <a:srgbClr val="165C06"/>
    <a:srgbClr val="5BBE7E"/>
    <a:srgbClr val="09543D"/>
    <a:srgbClr val="E6E6E6"/>
    <a:srgbClr val="074D37"/>
    <a:srgbClr val="15E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AAFA8-4B2A-81CF-8BFE-166DFC80F1E7}" v="1" dt="2023-12-13T14:37:10.714"/>
    <p1510:client id="{B83721AF-001A-4B4A-AF3B-05CB50DA476C}" v="79" dt="2023-12-13T19:33:18.770"/>
    <p1510:client id="{E24F108E-1812-4A09-A79C-A7B716131554}" v="262" dt="2023-12-13T10:41:47.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3"/>
      </p:cViewPr>
      <p:guideLst>
        <p:guide orient="horz" pos="2205"/>
        <p:guide pos="50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Pearce" userId="S::ben.pearce@lincolnshirefa.com::028158d5-fd44-4ef3-80ec-d508a51cd693" providerId="AD" clId="Web-{DFED97EF-1FCA-3B8D-0200-43707EEC49F0}"/>
    <pc:docChg chg="modSld">
      <pc:chgData name="Ben Pearce" userId="S::ben.pearce@lincolnshirefa.com::028158d5-fd44-4ef3-80ec-d508a51cd693" providerId="AD" clId="Web-{DFED97EF-1FCA-3B8D-0200-43707EEC49F0}" dt="2023-12-06T16:15:30.590" v="34" actId="14100"/>
      <pc:docMkLst>
        <pc:docMk/>
      </pc:docMkLst>
      <pc:sldChg chg="modSp">
        <pc:chgData name="Ben Pearce" userId="S::ben.pearce@lincolnshirefa.com::028158d5-fd44-4ef3-80ec-d508a51cd693" providerId="AD" clId="Web-{DFED97EF-1FCA-3B8D-0200-43707EEC49F0}" dt="2023-12-06T16:12:23.490" v="28" actId="20577"/>
        <pc:sldMkLst>
          <pc:docMk/>
          <pc:sldMk cId="273734614" sldId="256"/>
        </pc:sldMkLst>
        <pc:spChg chg="mod">
          <ac:chgData name="Ben Pearce" userId="S::ben.pearce@lincolnshirefa.com::028158d5-fd44-4ef3-80ec-d508a51cd693" providerId="AD" clId="Web-{DFED97EF-1FCA-3B8D-0200-43707EEC49F0}" dt="2023-12-06T16:12:09.161" v="16" actId="20577"/>
          <ac:spMkLst>
            <pc:docMk/>
            <pc:sldMk cId="273734614" sldId="256"/>
            <ac:spMk id="10" creationId="{3696042D-9640-4599-AABC-639BEE8E0D6D}"/>
          </ac:spMkLst>
        </pc:spChg>
        <pc:spChg chg="mod">
          <ac:chgData name="Ben Pearce" userId="S::ben.pearce@lincolnshirefa.com::028158d5-fd44-4ef3-80ec-d508a51cd693" providerId="AD" clId="Web-{DFED97EF-1FCA-3B8D-0200-43707EEC49F0}" dt="2023-12-06T16:12:23.490" v="28" actId="20577"/>
          <ac:spMkLst>
            <pc:docMk/>
            <pc:sldMk cId="273734614" sldId="256"/>
            <ac:spMk id="11" creationId="{561116CF-AFB0-421F-9FF5-84F563E53443}"/>
          </ac:spMkLst>
        </pc:spChg>
      </pc:sldChg>
      <pc:sldChg chg="modSp">
        <pc:chgData name="Ben Pearce" userId="S::ben.pearce@lincolnshirefa.com::028158d5-fd44-4ef3-80ec-d508a51cd693" providerId="AD" clId="Web-{DFED97EF-1FCA-3B8D-0200-43707EEC49F0}" dt="2023-12-06T16:10:01.532" v="0" actId="1076"/>
        <pc:sldMkLst>
          <pc:docMk/>
          <pc:sldMk cId="2956369243" sldId="257"/>
        </pc:sldMkLst>
        <pc:picChg chg="mod">
          <ac:chgData name="Ben Pearce" userId="S::ben.pearce@lincolnshirefa.com::028158d5-fd44-4ef3-80ec-d508a51cd693" providerId="AD" clId="Web-{DFED97EF-1FCA-3B8D-0200-43707EEC49F0}" dt="2023-12-06T16:10:01.532" v="0" actId="1076"/>
          <ac:picMkLst>
            <pc:docMk/>
            <pc:sldMk cId="2956369243" sldId="257"/>
            <ac:picMk id="2" creationId="{066F5952-C3F3-C25D-F47B-AA1C66A1D1A2}"/>
          </ac:picMkLst>
        </pc:picChg>
      </pc:sldChg>
      <pc:sldChg chg="modSp">
        <pc:chgData name="Ben Pearce" userId="S::ben.pearce@lincolnshirefa.com::028158d5-fd44-4ef3-80ec-d508a51cd693" providerId="AD" clId="Web-{DFED97EF-1FCA-3B8D-0200-43707EEC49F0}" dt="2023-12-06T16:15:30.590" v="34" actId="14100"/>
        <pc:sldMkLst>
          <pc:docMk/>
          <pc:sldMk cId="2134373843" sldId="267"/>
        </pc:sldMkLst>
        <pc:spChg chg="mod">
          <ac:chgData name="Ben Pearce" userId="S::ben.pearce@lincolnshirefa.com::028158d5-fd44-4ef3-80ec-d508a51cd693" providerId="AD" clId="Web-{DFED97EF-1FCA-3B8D-0200-43707EEC49F0}" dt="2023-12-06T16:15:30.590" v="34" actId="14100"/>
          <ac:spMkLst>
            <pc:docMk/>
            <pc:sldMk cId="2134373843" sldId="267"/>
            <ac:spMk id="7" creationId="{AB5E4EBF-99A9-BCDB-8920-42E8DCE4D26F}"/>
          </ac:spMkLst>
        </pc:spChg>
        <pc:picChg chg="mod">
          <ac:chgData name="Ben Pearce" userId="S::ben.pearce@lincolnshirefa.com::028158d5-fd44-4ef3-80ec-d508a51cd693" providerId="AD" clId="Web-{DFED97EF-1FCA-3B8D-0200-43707EEC49F0}" dt="2023-12-06T16:15:08.262" v="32" actId="1076"/>
          <ac:picMkLst>
            <pc:docMk/>
            <pc:sldMk cId="2134373843" sldId="267"/>
            <ac:picMk id="2" creationId="{2DAE6D3D-B3BB-25CF-6010-E4302D382B5A}"/>
          </ac:picMkLst>
        </pc:picChg>
      </pc:sldChg>
      <pc:sldChg chg="modSp">
        <pc:chgData name="Ben Pearce" userId="S::ben.pearce@lincolnshirefa.com::028158d5-fd44-4ef3-80ec-d508a51cd693" providerId="AD" clId="Web-{DFED97EF-1FCA-3B8D-0200-43707EEC49F0}" dt="2023-12-06T16:11:04.659" v="5" actId="1076"/>
        <pc:sldMkLst>
          <pc:docMk/>
          <pc:sldMk cId="1483445853" sldId="269"/>
        </pc:sldMkLst>
        <pc:picChg chg="mod">
          <ac:chgData name="Ben Pearce" userId="S::ben.pearce@lincolnshirefa.com::028158d5-fd44-4ef3-80ec-d508a51cd693" providerId="AD" clId="Web-{DFED97EF-1FCA-3B8D-0200-43707EEC49F0}" dt="2023-12-06T16:10:09.516" v="1" actId="1076"/>
          <ac:picMkLst>
            <pc:docMk/>
            <pc:sldMk cId="1483445853" sldId="269"/>
            <ac:picMk id="2" creationId="{1074918C-8CE7-234C-7E4E-97E970A24828}"/>
          </ac:picMkLst>
        </pc:picChg>
        <pc:picChg chg="mod">
          <ac:chgData name="Ben Pearce" userId="S::ben.pearce@lincolnshirefa.com::028158d5-fd44-4ef3-80ec-d508a51cd693" providerId="AD" clId="Web-{DFED97EF-1FCA-3B8D-0200-43707EEC49F0}" dt="2023-12-06T16:11:04.659" v="5" actId="1076"/>
          <ac:picMkLst>
            <pc:docMk/>
            <pc:sldMk cId="1483445853" sldId="269"/>
            <ac:picMk id="5" creationId="{F7A072C0-F3BC-1257-AED6-C1407E7EB938}"/>
          </ac:picMkLst>
        </pc:picChg>
        <pc:picChg chg="mod">
          <ac:chgData name="Ben Pearce" userId="S::ben.pearce@lincolnshirefa.com::028158d5-fd44-4ef3-80ec-d508a51cd693" providerId="AD" clId="Web-{DFED97EF-1FCA-3B8D-0200-43707EEC49F0}" dt="2023-12-06T16:10:17.017" v="3" actId="1076"/>
          <ac:picMkLst>
            <pc:docMk/>
            <pc:sldMk cId="1483445853" sldId="269"/>
            <ac:picMk id="6" creationId="{00D085AE-93F7-7882-EE77-C5E34204D63D}"/>
          </ac:picMkLst>
        </pc:picChg>
      </pc:sldChg>
      <pc:sldChg chg="modSp">
        <pc:chgData name="Ben Pearce" userId="S::ben.pearce@lincolnshirefa.com::028158d5-fd44-4ef3-80ec-d508a51cd693" providerId="AD" clId="Web-{DFED97EF-1FCA-3B8D-0200-43707EEC49F0}" dt="2023-12-06T16:11:29.754" v="10" actId="1076"/>
        <pc:sldMkLst>
          <pc:docMk/>
          <pc:sldMk cId="2211425464" sldId="270"/>
        </pc:sldMkLst>
        <pc:picChg chg="mod">
          <ac:chgData name="Ben Pearce" userId="S::ben.pearce@lincolnshirefa.com::028158d5-fd44-4ef3-80ec-d508a51cd693" providerId="AD" clId="Web-{DFED97EF-1FCA-3B8D-0200-43707EEC49F0}" dt="2023-12-06T16:11:29.754" v="10" actId="1076"/>
          <ac:picMkLst>
            <pc:docMk/>
            <pc:sldMk cId="2211425464" sldId="270"/>
            <ac:picMk id="9" creationId="{A86702CF-E156-1B7F-7711-BBD56AF9D493}"/>
          </ac:picMkLst>
        </pc:picChg>
        <pc:picChg chg="mod">
          <ac:chgData name="Ben Pearce" userId="S::ben.pearce@lincolnshirefa.com::028158d5-fd44-4ef3-80ec-d508a51cd693" providerId="AD" clId="Web-{DFED97EF-1FCA-3B8D-0200-43707EEC49F0}" dt="2023-12-06T16:11:22.441" v="8" actId="1076"/>
          <ac:picMkLst>
            <pc:docMk/>
            <pc:sldMk cId="2211425464" sldId="270"/>
            <ac:picMk id="10" creationId="{BD7E2B7C-72F9-654E-8FD1-7ED055B45F3C}"/>
          </ac:picMkLst>
        </pc:picChg>
        <pc:picChg chg="mod">
          <ac:chgData name="Ben Pearce" userId="S::ben.pearce@lincolnshirefa.com::028158d5-fd44-4ef3-80ec-d508a51cd693" providerId="AD" clId="Web-{DFED97EF-1FCA-3B8D-0200-43707EEC49F0}" dt="2023-12-06T16:11:25.863" v="9" actId="1076"/>
          <ac:picMkLst>
            <pc:docMk/>
            <pc:sldMk cId="2211425464" sldId="270"/>
            <ac:picMk id="11" creationId="{D40A9B6B-EC0F-1C17-63A7-C8580803044C}"/>
          </ac:picMkLst>
        </pc:picChg>
      </pc:sldChg>
      <pc:sldChg chg="modSp">
        <pc:chgData name="Ben Pearce" userId="S::ben.pearce@lincolnshirefa.com::028158d5-fd44-4ef3-80ec-d508a51cd693" providerId="AD" clId="Web-{DFED97EF-1FCA-3B8D-0200-43707EEC49F0}" dt="2023-12-06T16:11:54.708" v="11" actId="1076"/>
        <pc:sldMkLst>
          <pc:docMk/>
          <pc:sldMk cId="2473917380" sldId="273"/>
        </pc:sldMkLst>
        <pc:picChg chg="mod">
          <ac:chgData name="Ben Pearce" userId="S::ben.pearce@lincolnshirefa.com::028158d5-fd44-4ef3-80ec-d508a51cd693" providerId="AD" clId="Web-{DFED97EF-1FCA-3B8D-0200-43707EEC49F0}" dt="2023-12-06T16:11:54.708" v="11" actId="1076"/>
          <ac:picMkLst>
            <pc:docMk/>
            <pc:sldMk cId="2473917380" sldId="273"/>
            <ac:picMk id="5" creationId="{6478ECD2-36E7-D68E-486B-180879D5A187}"/>
          </ac:picMkLst>
        </pc:picChg>
      </pc:sldChg>
      <pc:sldChg chg="modSp">
        <pc:chgData name="Ben Pearce" userId="S::ben.pearce@lincolnshirefa.com::028158d5-fd44-4ef3-80ec-d508a51cd693" providerId="AD" clId="Web-{DFED97EF-1FCA-3B8D-0200-43707EEC49F0}" dt="2023-12-06T16:12:43.131" v="29" actId="1076"/>
        <pc:sldMkLst>
          <pc:docMk/>
          <pc:sldMk cId="188417164" sldId="274"/>
        </pc:sldMkLst>
        <pc:picChg chg="mod">
          <ac:chgData name="Ben Pearce" userId="S::ben.pearce@lincolnshirefa.com::028158d5-fd44-4ef3-80ec-d508a51cd693" providerId="AD" clId="Web-{DFED97EF-1FCA-3B8D-0200-43707EEC49F0}" dt="2023-12-06T16:12:43.131" v="29" actId="1076"/>
          <ac:picMkLst>
            <pc:docMk/>
            <pc:sldMk cId="188417164" sldId="274"/>
            <ac:picMk id="2" creationId="{7893F06E-689F-3564-7430-0518D66A8D3F}"/>
          </ac:picMkLst>
        </pc:picChg>
      </pc:sldChg>
      <pc:sldChg chg="modSp">
        <pc:chgData name="Ben Pearce" userId="S::ben.pearce@lincolnshirefa.com::028158d5-fd44-4ef3-80ec-d508a51cd693" providerId="AD" clId="Web-{DFED97EF-1FCA-3B8D-0200-43707EEC49F0}" dt="2023-12-06T16:13:06.226" v="30" actId="1076"/>
        <pc:sldMkLst>
          <pc:docMk/>
          <pc:sldMk cId="2537208493" sldId="275"/>
        </pc:sldMkLst>
        <pc:picChg chg="mod">
          <ac:chgData name="Ben Pearce" userId="S::ben.pearce@lincolnshirefa.com::028158d5-fd44-4ef3-80ec-d508a51cd693" providerId="AD" clId="Web-{DFED97EF-1FCA-3B8D-0200-43707EEC49F0}" dt="2023-12-06T16:13:06.226" v="30" actId="1076"/>
          <ac:picMkLst>
            <pc:docMk/>
            <pc:sldMk cId="2537208493" sldId="275"/>
            <ac:picMk id="2" creationId="{7893F06E-689F-3564-7430-0518D66A8D3F}"/>
          </ac:picMkLst>
        </pc:picChg>
      </pc:sldChg>
      <pc:sldChg chg="modSp">
        <pc:chgData name="Ben Pearce" userId="S::ben.pearce@lincolnshirefa.com::028158d5-fd44-4ef3-80ec-d508a51cd693" providerId="AD" clId="Web-{DFED97EF-1FCA-3B8D-0200-43707EEC49F0}" dt="2023-12-06T16:13:11.523" v="31" actId="1076"/>
        <pc:sldMkLst>
          <pc:docMk/>
          <pc:sldMk cId="2683811425" sldId="276"/>
        </pc:sldMkLst>
        <pc:picChg chg="mod">
          <ac:chgData name="Ben Pearce" userId="S::ben.pearce@lincolnshirefa.com::028158d5-fd44-4ef3-80ec-d508a51cd693" providerId="AD" clId="Web-{DFED97EF-1FCA-3B8D-0200-43707EEC49F0}" dt="2023-12-06T16:13:11.523" v="31" actId="1076"/>
          <ac:picMkLst>
            <pc:docMk/>
            <pc:sldMk cId="2683811425" sldId="276"/>
            <ac:picMk id="5" creationId="{082BDC8E-1198-6057-1A6D-EBF4FA92E73A}"/>
          </ac:picMkLst>
        </pc:picChg>
      </pc:sldChg>
    </pc:docChg>
  </pc:docChgLst>
  <pc:docChgLst>
    <pc:chgData name="Alistair Hayes" userId="S::alistair.hayes@lincolnshirefa.com::5aa197ed-c570-499f-87ed-3d39b9ebe28a" providerId="AD" clId="Web-{A5BE781E-E8A4-4007-85CC-419F8FB11832}"/>
    <pc:docChg chg="mod modSld">
      <pc:chgData name="Alistair Hayes" userId="S::alistair.hayes@lincolnshirefa.com::5aa197ed-c570-499f-87ed-3d39b9ebe28a" providerId="AD" clId="Web-{A5BE781E-E8A4-4007-85CC-419F8FB11832}" dt="2023-12-05T17:01:42.531" v="31"/>
      <pc:docMkLst>
        <pc:docMk/>
      </pc:docMkLst>
      <pc:sldChg chg="modSp">
        <pc:chgData name="Alistair Hayes" userId="S::alistair.hayes@lincolnshirefa.com::5aa197ed-c570-499f-87ed-3d39b9ebe28a" providerId="AD" clId="Web-{A5BE781E-E8A4-4007-85CC-419F8FB11832}" dt="2023-12-05T16:59:27.544" v="29" actId="20577"/>
        <pc:sldMkLst>
          <pc:docMk/>
          <pc:sldMk cId="273734614" sldId="256"/>
        </pc:sldMkLst>
        <pc:spChg chg="mod">
          <ac:chgData name="Alistair Hayes" userId="S::alistair.hayes@lincolnshirefa.com::5aa197ed-c570-499f-87ed-3d39b9ebe28a" providerId="AD" clId="Web-{A5BE781E-E8A4-4007-85CC-419F8FB11832}" dt="2023-12-05T16:59:07.716" v="18" actId="20577"/>
          <ac:spMkLst>
            <pc:docMk/>
            <pc:sldMk cId="273734614" sldId="256"/>
            <ac:spMk id="10" creationId="{3696042D-9640-4599-AABC-639BEE8E0D6D}"/>
          </ac:spMkLst>
        </pc:spChg>
        <pc:spChg chg="mod">
          <ac:chgData name="Alistair Hayes" userId="S::alistair.hayes@lincolnshirefa.com::5aa197ed-c570-499f-87ed-3d39b9ebe28a" providerId="AD" clId="Web-{A5BE781E-E8A4-4007-85CC-419F8FB11832}" dt="2023-12-05T16:59:27.544" v="29" actId="20577"/>
          <ac:spMkLst>
            <pc:docMk/>
            <pc:sldMk cId="273734614" sldId="256"/>
            <ac:spMk id="11" creationId="{561116CF-AFB0-421F-9FF5-84F563E53443}"/>
          </ac:spMkLst>
        </pc:spChg>
      </pc:sldChg>
      <pc:sldChg chg="addCm">
        <pc:chgData name="Alistair Hayes" userId="S::alistair.hayes@lincolnshirefa.com::5aa197ed-c570-499f-87ed-3d39b9ebe28a" providerId="AD" clId="Web-{A5BE781E-E8A4-4007-85CC-419F8FB11832}" dt="2023-12-05T17:01:42.531" v="31"/>
        <pc:sldMkLst>
          <pc:docMk/>
          <pc:sldMk cId="2636878187" sldId="259"/>
        </pc:sldMkLst>
      </pc:sldChg>
    </pc:docChg>
  </pc:docChgLst>
  <pc:docChgLst>
    <pc:chgData name="Ben Pearce" userId="S::ben.pearce@lincolnshirefa.com::028158d5-fd44-4ef3-80ec-d508a51cd693" providerId="AD" clId="Web-{380AAFA8-4B2A-81CF-8BFE-166DFC80F1E7}"/>
    <pc:docChg chg="modSld">
      <pc:chgData name="Ben Pearce" userId="S::ben.pearce@lincolnshirefa.com::028158d5-fd44-4ef3-80ec-d508a51cd693" providerId="AD" clId="Web-{380AAFA8-4B2A-81CF-8BFE-166DFC80F1E7}" dt="2023-12-13T14:37:10.714" v="0" actId="1076"/>
      <pc:docMkLst>
        <pc:docMk/>
      </pc:docMkLst>
      <pc:sldChg chg="modSp">
        <pc:chgData name="Ben Pearce" userId="S::ben.pearce@lincolnshirefa.com::028158d5-fd44-4ef3-80ec-d508a51cd693" providerId="AD" clId="Web-{380AAFA8-4B2A-81CF-8BFE-166DFC80F1E7}" dt="2023-12-13T14:37:10.714" v="0" actId="1076"/>
        <pc:sldMkLst>
          <pc:docMk/>
          <pc:sldMk cId="1690261823" sldId="266"/>
        </pc:sldMkLst>
        <pc:spChg chg="mod">
          <ac:chgData name="Ben Pearce" userId="S::ben.pearce@lincolnshirefa.com::028158d5-fd44-4ef3-80ec-d508a51cd693" providerId="AD" clId="Web-{380AAFA8-4B2A-81CF-8BFE-166DFC80F1E7}" dt="2023-12-13T14:37:10.714" v="0" actId="1076"/>
          <ac:spMkLst>
            <pc:docMk/>
            <pc:sldMk cId="1690261823" sldId="266"/>
            <ac:spMk id="15" creationId="{0B741471-85EC-441F-B3C1-3563412E3D23}"/>
          </ac:spMkLst>
        </pc:spChg>
      </pc:sldChg>
    </pc:docChg>
  </pc:docChgLst>
  <pc:docChgLst>
    <pc:chgData name="Alistair Hayes" userId="S::alistair.hayes@lincolnshirefa.com::5aa197ed-c570-499f-87ed-3d39b9ebe28a" providerId="AD" clId="Web-{56ED3BE5-8502-4461-A793-CF8321146059}"/>
    <pc:docChg chg="modSld">
      <pc:chgData name="Alistair Hayes" userId="S::alistair.hayes@lincolnshirefa.com::5aa197ed-c570-499f-87ed-3d39b9ebe28a" providerId="AD" clId="Web-{56ED3BE5-8502-4461-A793-CF8321146059}" dt="2023-12-08T11:12:03.309" v="341"/>
      <pc:docMkLst>
        <pc:docMk/>
      </pc:docMkLst>
      <pc:sldChg chg="modSp">
        <pc:chgData name="Alistair Hayes" userId="S::alistair.hayes@lincolnshirefa.com::5aa197ed-c570-499f-87ed-3d39b9ebe28a" providerId="AD" clId="Web-{56ED3BE5-8502-4461-A793-CF8321146059}" dt="2023-12-08T10:50:49.914" v="176" actId="20577"/>
        <pc:sldMkLst>
          <pc:docMk/>
          <pc:sldMk cId="2956369243" sldId="257"/>
        </pc:sldMkLst>
        <pc:spChg chg="mod">
          <ac:chgData name="Alistair Hayes" userId="S::alistair.hayes@lincolnshirefa.com::5aa197ed-c570-499f-87ed-3d39b9ebe28a" providerId="AD" clId="Web-{56ED3BE5-8502-4461-A793-CF8321146059}" dt="2023-12-08T10:50:49.914" v="176" actId="20577"/>
          <ac:spMkLst>
            <pc:docMk/>
            <pc:sldMk cId="2956369243" sldId="257"/>
            <ac:spMk id="8" creationId="{8A926226-F499-D1EE-AB74-8AE9127DDC61}"/>
          </ac:spMkLst>
        </pc:spChg>
      </pc:sldChg>
      <pc:sldChg chg="addCm">
        <pc:chgData name="Alistair Hayes" userId="S::alistair.hayes@lincolnshirefa.com::5aa197ed-c570-499f-87ed-3d39b9ebe28a" providerId="AD" clId="Web-{56ED3BE5-8502-4461-A793-CF8321146059}" dt="2023-12-08T10:58:58.227" v="332"/>
        <pc:sldMkLst>
          <pc:docMk/>
          <pc:sldMk cId="2636878187" sldId="259"/>
        </pc:sldMkLst>
      </pc:sldChg>
      <pc:sldChg chg="modSp">
        <pc:chgData name="Alistair Hayes" userId="S::alistair.hayes@lincolnshirefa.com::5aa197ed-c570-499f-87ed-3d39b9ebe28a" providerId="AD" clId="Web-{56ED3BE5-8502-4461-A793-CF8321146059}" dt="2023-12-08T10:52:52.047" v="331" actId="20577"/>
        <pc:sldMkLst>
          <pc:docMk/>
          <pc:sldMk cId="3825840670" sldId="268"/>
        </pc:sldMkLst>
        <pc:spChg chg="mod">
          <ac:chgData name="Alistair Hayes" userId="S::alistair.hayes@lincolnshirefa.com::5aa197ed-c570-499f-87ed-3d39b9ebe28a" providerId="AD" clId="Web-{56ED3BE5-8502-4461-A793-CF8321146059}" dt="2023-12-08T10:52:52.047" v="331" actId="20577"/>
          <ac:spMkLst>
            <pc:docMk/>
            <pc:sldMk cId="3825840670" sldId="268"/>
            <ac:spMk id="8" creationId="{8A926226-F499-D1EE-AB74-8AE9127DDC61}"/>
          </ac:spMkLst>
        </pc:spChg>
      </pc:sldChg>
      <pc:sldChg chg="modSp">
        <pc:chgData name="Alistair Hayes" userId="S::alistair.hayes@lincolnshirefa.com::5aa197ed-c570-499f-87ed-3d39b9ebe28a" providerId="AD" clId="Web-{56ED3BE5-8502-4461-A793-CF8321146059}" dt="2023-12-08T10:49:30.956" v="64" actId="20577"/>
        <pc:sldMkLst>
          <pc:docMk/>
          <pc:sldMk cId="1483445853" sldId="269"/>
        </pc:sldMkLst>
        <pc:spChg chg="mod">
          <ac:chgData name="Alistair Hayes" userId="S::alistair.hayes@lincolnshirefa.com::5aa197ed-c570-499f-87ed-3d39b9ebe28a" providerId="AD" clId="Web-{56ED3BE5-8502-4461-A793-CF8321146059}" dt="2023-12-08T10:49:30.956" v="64" actId="20577"/>
          <ac:spMkLst>
            <pc:docMk/>
            <pc:sldMk cId="1483445853" sldId="269"/>
            <ac:spMk id="8" creationId="{8A926226-F499-D1EE-AB74-8AE9127DDC61}"/>
          </ac:spMkLst>
        </pc:spChg>
      </pc:sldChg>
      <pc:sldChg chg="addSp delSp modSp modNotes">
        <pc:chgData name="Alistair Hayes" userId="S::alistair.hayes@lincolnshirefa.com::5aa197ed-c570-499f-87ed-3d39b9ebe28a" providerId="AD" clId="Web-{56ED3BE5-8502-4461-A793-CF8321146059}" dt="2023-12-08T11:12:03.309" v="341"/>
        <pc:sldMkLst>
          <pc:docMk/>
          <pc:sldMk cId="2211425464" sldId="270"/>
        </pc:sldMkLst>
        <pc:spChg chg="add del">
          <ac:chgData name="Alistair Hayes" userId="S::alistair.hayes@lincolnshirefa.com::5aa197ed-c570-499f-87ed-3d39b9ebe28a" providerId="AD" clId="Web-{56ED3BE5-8502-4461-A793-CF8321146059}" dt="2023-12-08T11:11:47.120" v="340"/>
          <ac:spMkLst>
            <pc:docMk/>
            <pc:sldMk cId="2211425464" sldId="270"/>
            <ac:spMk id="2" creationId="{27300EBB-F404-A200-6A91-096E62CB4163}"/>
          </ac:spMkLst>
        </pc:spChg>
        <pc:spChg chg="mod">
          <ac:chgData name="Alistair Hayes" userId="S::alistair.hayes@lincolnshirefa.com::5aa197ed-c570-499f-87ed-3d39b9ebe28a" providerId="AD" clId="Web-{56ED3BE5-8502-4461-A793-CF8321146059}" dt="2023-12-08T10:49:45.066" v="102" actId="20577"/>
          <ac:spMkLst>
            <pc:docMk/>
            <pc:sldMk cId="2211425464" sldId="270"/>
            <ac:spMk id="8" creationId="{8A926226-F499-D1EE-AB74-8AE9127DDC61}"/>
          </ac:spMkLst>
        </pc:spChg>
        <pc:picChg chg="mod">
          <ac:chgData name="Alistair Hayes" userId="S::alistair.hayes@lincolnshirefa.com::5aa197ed-c570-499f-87ed-3d39b9ebe28a" providerId="AD" clId="Web-{56ED3BE5-8502-4461-A793-CF8321146059}" dt="2023-12-08T11:10:53.132" v="334" actId="1076"/>
          <ac:picMkLst>
            <pc:docMk/>
            <pc:sldMk cId="2211425464" sldId="270"/>
            <ac:picMk id="10" creationId="{BD7E2B7C-72F9-654E-8FD1-7ED055B45F3C}"/>
          </ac:picMkLst>
        </pc:picChg>
        <pc:picChg chg="mod">
          <ac:chgData name="Alistair Hayes" userId="S::alistair.hayes@lincolnshirefa.com::5aa197ed-c570-499f-87ed-3d39b9ebe28a" providerId="AD" clId="Web-{56ED3BE5-8502-4461-A793-CF8321146059}" dt="2023-12-08T11:11:26.119" v="338" actId="14100"/>
          <ac:picMkLst>
            <pc:docMk/>
            <pc:sldMk cId="2211425464" sldId="270"/>
            <ac:picMk id="11" creationId="{D40A9B6B-EC0F-1C17-63A7-C8580803044C}"/>
          </ac:picMkLst>
        </pc:picChg>
      </pc:sldChg>
      <pc:sldChg chg="modSp">
        <pc:chgData name="Alistair Hayes" userId="S::alistair.hayes@lincolnshirefa.com::5aa197ed-c570-499f-87ed-3d39b9ebe28a" providerId="AD" clId="Web-{56ED3BE5-8502-4461-A793-CF8321146059}" dt="2023-12-08T10:50:18.678" v="149" actId="20577"/>
        <pc:sldMkLst>
          <pc:docMk/>
          <pc:sldMk cId="2473917380" sldId="273"/>
        </pc:sldMkLst>
        <pc:spChg chg="mod">
          <ac:chgData name="Alistair Hayes" userId="S::alistair.hayes@lincolnshirefa.com::5aa197ed-c570-499f-87ed-3d39b9ebe28a" providerId="AD" clId="Web-{56ED3BE5-8502-4461-A793-CF8321146059}" dt="2023-12-08T10:50:07.474" v="132" actId="20577"/>
          <ac:spMkLst>
            <pc:docMk/>
            <pc:sldMk cId="2473917380" sldId="273"/>
            <ac:spMk id="8" creationId="{8A926226-F499-D1EE-AB74-8AE9127DDC61}"/>
          </ac:spMkLst>
        </pc:spChg>
        <pc:spChg chg="mod">
          <ac:chgData name="Alistair Hayes" userId="S::alistair.hayes@lincolnshirefa.com::5aa197ed-c570-499f-87ed-3d39b9ebe28a" providerId="AD" clId="Web-{56ED3BE5-8502-4461-A793-CF8321146059}" dt="2023-12-08T10:50:18.678" v="149" actId="20577"/>
          <ac:spMkLst>
            <pc:docMk/>
            <pc:sldMk cId="2473917380" sldId="273"/>
            <ac:spMk id="22" creationId="{25A914B4-D70B-48FB-9998-5C35EBEA7819}"/>
          </ac:spMkLst>
        </pc:spChg>
      </pc:sldChg>
      <pc:sldChg chg="modSp">
        <pc:chgData name="Alistair Hayes" userId="S::alistair.hayes@lincolnshirefa.com::5aa197ed-c570-499f-87ed-3d39b9ebe28a" providerId="AD" clId="Web-{56ED3BE5-8502-4461-A793-CF8321146059}" dt="2023-12-08T10:51:07.712" v="219" actId="20577"/>
        <pc:sldMkLst>
          <pc:docMk/>
          <pc:sldMk cId="188417164" sldId="274"/>
        </pc:sldMkLst>
        <pc:spChg chg="mod">
          <ac:chgData name="Alistair Hayes" userId="S::alistair.hayes@lincolnshirefa.com::5aa197ed-c570-499f-87ed-3d39b9ebe28a" providerId="AD" clId="Web-{56ED3BE5-8502-4461-A793-CF8321146059}" dt="2023-12-08T10:51:07.712" v="219" actId="20577"/>
          <ac:spMkLst>
            <pc:docMk/>
            <pc:sldMk cId="188417164" sldId="274"/>
            <ac:spMk id="8" creationId="{8A926226-F499-D1EE-AB74-8AE9127DDC61}"/>
          </ac:spMkLst>
        </pc:spChg>
        <pc:spChg chg="mod">
          <ac:chgData name="Alistair Hayes" userId="S::alistair.hayes@lincolnshirefa.com::5aa197ed-c570-499f-87ed-3d39b9ebe28a" providerId="AD" clId="Web-{56ED3BE5-8502-4461-A793-CF8321146059}" dt="2023-12-08T10:50:25.163" v="160" actId="20577"/>
          <ac:spMkLst>
            <pc:docMk/>
            <pc:sldMk cId="188417164" sldId="274"/>
            <ac:spMk id="22" creationId="{25A914B4-D70B-48FB-9998-5C35EBEA7819}"/>
          </ac:spMkLst>
        </pc:spChg>
      </pc:sldChg>
      <pc:sldChg chg="modSp">
        <pc:chgData name="Alistair Hayes" userId="S::alistair.hayes@lincolnshirefa.com::5aa197ed-c570-499f-87ed-3d39b9ebe28a" providerId="AD" clId="Web-{56ED3BE5-8502-4461-A793-CF8321146059}" dt="2023-12-08T10:51:22.745" v="267" actId="20577"/>
        <pc:sldMkLst>
          <pc:docMk/>
          <pc:sldMk cId="2537208493" sldId="275"/>
        </pc:sldMkLst>
        <pc:spChg chg="mod">
          <ac:chgData name="Alistair Hayes" userId="S::alistair.hayes@lincolnshirefa.com::5aa197ed-c570-499f-87ed-3d39b9ebe28a" providerId="AD" clId="Web-{56ED3BE5-8502-4461-A793-CF8321146059}" dt="2023-12-08T10:51:22.745" v="267" actId="20577"/>
          <ac:spMkLst>
            <pc:docMk/>
            <pc:sldMk cId="2537208493" sldId="275"/>
            <ac:spMk id="8" creationId="{8A926226-F499-D1EE-AB74-8AE9127DDC61}"/>
          </ac:spMkLst>
        </pc:spChg>
        <pc:spChg chg="mod">
          <ac:chgData name="Alistair Hayes" userId="S::alistair.hayes@lincolnshirefa.com::5aa197ed-c570-499f-87ed-3d39b9ebe28a" providerId="AD" clId="Web-{56ED3BE5-8502-4461-A793-CF8321146059}" dt="2023-12-08T10:50:33.913" v="168" actId="20577"/>
          <ac:spMkLst>
            <pc:docMk/>
            <pc:sldMk cId="2537208493" sldId="275"/>
            <ac:spMk id="22" creationId="{25A914B4-D70B-48FB-9998-5C35EBEA7819}"/>
          </ac:spMkLst>
        </pc:spChg>
      </pc:sldChg>
      <pc:sldChg chg="modSp">
        <pc:chgData name="Alistair Hayes" userId="S::alistair.hayes@lincolnshirefa.com::5aa197ed-c570-499f-87ed-3d39b9ebe28a" providerId="AD" clId="Web-{56ED3BE5-8502-4461-A793-CF8321146059}" dt="2023-12-08T10:51:34.980" v="289" actId="20577"/>
        <pc:sldMkLst>
          <pc:docMk/>
          <pc:sldMk cId="2683811425" sldId="276"/>
        </pc:sldMkLst>
        <pc:spChg chg="mod">
          <ac:chgData name="Alistair Hayes" userId="S::alistair.hayes@lincolnshirefa.com::5aa197ed-c570-499f-87ed-3d39b9ebe28a" providerId="AD" clId="Web-{56ED3BE5-8502-4461-A793-CF8321146059}" dt="2023-12-08T10:51:34.980" v="289" actId="20577"/>
          <ac:spMkLst>
            <pc:docMk/>
            <pc:sldMk cId="2683811425" sldId="276"/>
            <ac:spMk id="8" creationId="{8A926226-F499-D1EE-AB74-8AE9127DDC61}"/>
          </ac:spMkLst>
        </pc:spChg>
        <pc:spChg chg="mod">
          <ac:chgData name="Alistair Hayes" userId="S::alistair.hayes@lincolnshirefa.com::5aa197ed-c570-499f-87ed-3d39b9ebe28a" providerId="AD" clId="Web-{56ED3BE5-8502-4461-A793-CF8321146059}" dt="2023-12-08T10:50:40.836" v="175" actId="20577"/>
          <ac:spMkLst>
            <pc:docMk/>
            <pc:sldMk cId="2683811425" sldId="276"/>
            <ac:spMk id="22" creationId="{25A914B4-D70B-48FB-9998-5C35EBEA7819}"/>
          </ac:spMkLst>
        </pc:spChg>
      </pc:sldChg>
    </pc:docChg>
  </pc:docChgLst>
  <pc:docChgLst>
    <pc:chgData name="Alistair Hayes" userId="S::alistair.hayes@lincolnshirefa.com::5aa197ed-c570-499f-87ed-3d39b9ebe28a" providerId="AD" clId="Web-{4493E40F-6B95-4498-AF6D-9AC7E3E37483}"/>
    <pc:docChg chg="addSld delSld modSld">
      <pc:chgData name="Alistair Hayes" userId="S::alistair.hayes@lincolnshirefa.com::5aa197ed-c570-499f-87ed-3d39b9ebe28a" providerId="AD" clId="Web-{4493E40F-6B95-4498-AF6D-9AC7E3E37483}" dt="2023-12-08T12:22:40.034" v="43"/>
      <pc:docMkLst>
        <pc:docMk/>
      </pc:docMkLst>
      <pc:sldChg chg="del">
        <pc:chgData name="Alistair Hayes" userId="S::alistair.hayes@lincolnshirefa.com::5aa197ed-c570-499f-87ed-3d39b9ebe28a" providerId="AD" clId="Web-{4493E40F-6B95-4498-AF6D-9AC7E3E37483}" dt="2023-12-08T12:22:40.034" v="43"/>
        <pc:sldMkLst>
          <pc:docMk/>
          <pc:sldMk cId="2537208493" sldId="275"/>
        </pc:sldMkLst>
      </pc:sldChg>
      <pc:sldChg chg="addSp delSp modSp add replId">
        <pc:chgData name="Alistair Hayes" userId="S::alistair.hayes@lincolnshirefa.com::5aa197ed-c570-499f-87ed-3d39b9ebe28a" providerId="AD" clId="Web-{4493E40F-6B95-4498-AF6D-9AC7E3E37483}" dt="2023-12-08T12:21:50.453" v="42" actId="14100"/>
        <pc:sldMkLst>
          <pc:docMk/>
          <pc:sldMk cId="53033665" sldId="278"/>
        </pc:sldMkLst>
        <pc:spChg chg="mod">
          <ac:chgData name="Alistair Hayes" userId="S::alistair.hayes@lincolnshirefa.com::5aa197ed-c570-499f-87ed-3d39b9ebe28a" providerId="AD" clId="Web-{4493E40F-6B95-4498-AF6D-9AC7E3E37483}" dt="2023-12-08T12:19:52.257" v="3" actId="20577"/>
          <ac:spMkLst>
            <pc:docMk/>
            <pc:sldMk cId="53033665" sldId="278"/>
            <ac:spMk id="6" creationId="{2EDAF227-3F20-F338-8B2F-1CFE728FDBA5}"/>
          </ac:spMkLst>
        </pc:spChg>
        <pc:spChg chg="mod">
          <ac:chgData name="Alistair Hayes" userId="S::alistair.hayes@lincolnshirefa.com::5aa197ed-c570-499f-87ed-3d39b9ebe28a" providerId="AD" clId="Web-{4493E40F-6B95-4498-AF6D-9AC7E3E37483}" dt="2023-12-08T12:20:54.746" v="20" actId="1076"/>
          <ac:spMkLst>
            <pc:docMk/>
            <pc:sldMk cId="53033665" sldId="278"/>
            <ac:spMk id="15" creationId="{89112E12-0DA8-E599-F7FB-5E104CBB5E81}"/>
          </ac:spMkLst>
        </pc:spChg>
        <pc:spChg chg="mod">
          <ac:chgData name="Alistair Hayes" userId="S::alistair.hayes@lincolnshirefa.com::5aa197ed-c570-499f-87ed-3d39b9ebe28a" providerId="AD" clId="Web-{4493E40F-6B95-4498-AF6D-9AC7E3E37483}" dt="2023-12-08T12:21:41.265" v="41" actId="20577"/>
          <ac:spMkLst>
            <pc:docMk/>
            <pc:sldMk cId="53033665" sldId="278"/>
            <ac:spMk id="16" creationId="{03918DC4-C557-E328-F446-56F5398800A2}"/>
          </ac:spMkLst>
        </pc:spChg>
        <pc:picChg chg="add mod">
          <ac:chgData name="Alistair Hayes" userId="S::alistair.hayes@lincolnshirefa.com::5aa197ed-c570-499f-87ed-3d39b9ebe28a" providerId="AD" clId="Web-{4493E40F-6B95-4498-AF6D-9AC7E3E37483}" dt="2023-12-08T12:20:06.821" v="8" actId="14100"/>
          <ac:picMkLst>
            <pc:docMk/>
            <pc:sldMk cId="53033665" sldId="278"/>
            <ac:picMk id="2" creationId="{BB84C523-7D89-E8FC-5170-F2E5EFBDD69B}"/>
          </ac:picMkLst>
        </pc:picChg>
        <pc:picChg chg="del">
          <ac:chgData name="Alistair Hayes" userId="S::alistair.hayes@lincolnshirefa.com::5aa197ed-c570-499f-87ed-3d39b9ebe28a" providerId="AD" clId="Web-{4493E40F-6B95-4498-AF6D-9AC7E3E37483}" dt="2023-12-08T12:19:56.492" v="4"/>
          <ac:picMkLst>
            <pc:docMk/>
            <pc:sldMk cId="53033665" sldId="278"/>
            <ac:picMk id="5" creationId="{98D66B70-A23A-87D0-34C5-3148C5FA4E17}"/>
          </ac:picMkLst>
        </pc:picChg>
        <pc:picChg chg="add mod">
          <ac:chgData name="Alistair Hayes" userId="S::alistair.hayes@lincolnshirefa.com::5aa197ed-c570-499f-87ed-3d39b9ebe28a" providerId="AD" clId="Web-{4493E40F-6B95-4498-AF6D-9AC7E3E37483}" dt="2023-12-08T12:21:01.449" v="21" actId="14100"/>
          <ac:picMkLst>
            <pc:docMk/>
            <pc:sldMk cId="53033665" sldId="278"/>
            <ac:picMk id="9" creationId="{64821BE9-CD77-96B7-F33C-FA64B7AE58B5}"/>
          </ac:picMkLst>
        </pc:picChg>
        <pc:picChg chg="del">
          <ac:chgData name="Alistair Hayes" userId="S::alistair.hayes@lincolnshirefa.com::5aa197ed-c570-499f-87ed-3d39b9ebe28a" providerId="AD" clId="Web-{4493E40F-6B95-4498-AF6D-9AC7E3E37483}" dt="2023-12-08T12:20:26.541" v="9"/>
          <ac:picMkLst>
            <pc:docMk/>
            <pc:sldMk cId="53033665" sldId="278"/>
            <ac:picMk id="10" creationId="{4632E13A-866B-3F51-E24D-F806477C8727}"/>
          </ac:picMkLst>
        </pc:picChg>
        <pc:picChg chg="add del mod">
          <ac:chgData name="Alistair Hayes" userId="S::alistair.hayes@lincolnshirefa.com::5aa197ed-c570-499f-87ed-3d39b9ebe28a" providerId="AD" clId="Web-{4493E40F-6B95-4498-AF6D-9AC7E3E37483}" dt="2023-12-08T12:21:20.529" v="26"/>
          <ac:picMkLst>
            <pc:docMk/>
            <pc:sldMk cId="53033665" sldId="278"/>
            <ac:picMk id="11" creationId="{A92796FA-0EEC-EE01-F439-FE5A3A10C960}"/>
          </ac:picMkLst>
        </pc:picChg>
        <pc:picChg chg="add mod">
          <ac:chgData name="Alistair Hayes" userId="S::alistair.hayes@lincolnshirefa.com::5aa197ed-c570-499f-87ed-3d39b9ebe28a" providerId="AD" clId="Web-{4493E40F-6B95-4498-AF6D-9AC7E3E37483}" dt="2023-12-08T12:21:50.453" v="42" actId="14100"/>
          <ac:picMkLst>
            <pc:docMk/>
            <pc:sldMk cId="53033665" sldId="278"/>
            <ac:picMk id="12" creationId="{8103A2F8-B264-929E-40DD-C92EB190B91D}"/>
          </ac:picMkLst>
        </pc:picChg>
        <pc:picChg chg="del">
          <ac:chgData name="Alistair Hayes" userId="S::alistair.hayes@lincolnshirefa.com::5aa197ed-c570-499f-87ed-3d39b9ebe28a" providerId="AD" clId="Web-{4493E40F-6B95-4498-AF6D-9AC7E3E37483}" dt="2023-12-08T12:21:13.403" v="22"/>
          <ac:picMkLst>
            <pc:docMk/>
            <pc:sldMk cId="53033665" sldId="278"/>
            <ac:picMk id="13" creationId="{99984F77-D7F3-D652-FCDF-045D6E944513}"/>
          </ac:picMkLst>
        </pc:picChg>
      </pc:sldChg>
    </pc:docChg>
  </pc:docChgLst>
  <pc:docChgLst>
    <pc:chgData name="Alistair Hayes" userId="S::alistair.hayes@lincolnshirefa.com::5aa197ed-c570-499f-87ed-3d39b9ebe28a" providerId="AD" clId="Web-{ED48FC4A-62A7-4D77-B2BC-6B3805C93F89}"/>
    <pc:docChg chg="addSld modSld">
      <pc:chgData name="Alistair Hayes" userId="S::alistair.hayes@lincolnshirefa.com::5aa197ed-c570-499f-87ed-3d39b9ebe28a" providerId="AD" clId="Web-{ED48FC4A-62A7-4D77-B2BC-6B3805C93F89}" dt="2023-12-08T11:32:04.487" v="191"/>
      <pc:docMkLst>
        <pc:docMk/>
      </pc:docMkLst>
      <pc:sldChg chg="addSp delSp modSp modNotes">
        <pc:chgData name="Alistair Hayes" userId="S::alistair.hayes@lincolnshirefa.com::5aa197ed-c570-499f-87ed-3d39b9ebe28a" providerId="AD" clId="Web-{ED48FC4A-62A7-4D77-B2BC-6B3805C93F89}" dt="2023-12-08T11:32:02.580" v="190"/>
        <pc:sldMkLst>
          <pc:docMk/>
          <pc:sldMk cId="2211425464" sldId="270"/>
        </pc:sldMkLst>
        <pc:spChg chg="add del">
          <ac:chgData name="Alistair Hayes" userId="S::alistair.hayes@lincolnshirefa.com::5aa197ed-c570-499f-87ed-3d39b9ebe28a" providerId="AD" clId="Web-{ED48FC4A-62A7-4D77-B2BC-6B3805C93F89}" dt="2023-12-08T11:29:39.196" v="16"/>
          <ac:spMkLst>
            <pc:docMk/>
            <pc:sldMk cId="2211425464" sldId="270"/>
            <ac:spMk id="5" creationId="{FCC8ADFC-0FF3-3661-2D66-5D7C15A3B9F0}"/>
          </ac:spMkLst>
        </pc:spChg>
        <pc:spChg chg="add mod">
          <ac:chgData name="Alistair Hayes" userId="S::alistair.hayes@lincolnshirefa.com::5aa197ed-c570-499f-87ed-3d39b9ebe28a" providerId="AD" clId="Web-{ED48FC4A-62A7-4D77-B2BC-6B3805C93F89}" dt="2023-12-08T11:29:59.604" v="30" actId="20577"/>
          <ac:spMkLst>
            <pc:docMk/>
            <pc:sldMk cId="2211425464" sldId="270"/>
            <ac:spMk id="6" creationId="{2EDAF227-3F20-F338-8B2F-1CFE728FDBA5}"/>
          </ac:spMkLst>
        </pc:spChg>
        <pc:spChg chg="add mod">
          <ac:chgData name="Alistair Hayes" userId="S::alistair.hayes@lincolnshirefa.com::5aa197ed-c570-499f-87ed-3d39b9ebe28a" providerId="AD" clId="Web-{ED48FC4A-62A7-4D77-B2BC-6B3805C93F89}" dt="2023-12-08T11:30:12.714" v="39" actId="20577"/>
          <ac:spMkLst>
            <pc:docMk/>
            <pc:sldMk cId="2211425464" sldId="270"/>
            <ac:spMk id="9" creationId="{723B2E1F-C1D7-5C34-7362-2A8E694EB6AC}"/>
          </ac:spMkLst>
        </pc:spChg>
        <pc:picChg chg="add mod modCrop">
          <ac:chgData name="Alistair Hayes" userId="S::alistair.hayes@lincolnshirefa.com::5aa197ed-c570-499f-87ed-3d39b9ebe28a" providerId="AD" clId="Web-{ED48FC4A-62A7-4D77-B2BC-6B3805C93F89}" dt="2023-12-08T11:29:44.634" v="18" actId="1076"/>
          <ac:picMkLst>
            <pc:docMk/>
            <pc:sldMk cId="2211425464" sldId="270"/>
            <ac:picMk id="2" creationId="{9D05E567-B284-8353-3A38-89F7A0FE4EC8}"/>
          </ac:picMkLst>
        </pc:picChg>
        <pc:picChg chg="mod modCrop">
          <ac:chgData name="Alistair Hayes" userId="S::alistair.hayes@lincolnshirefa.com::5aa197ed-c570-499f-87ed-3d39b9ebe28a" providerId="AD" clId="Web-{ED48FC4A-62A7-4D77-B2BC-6B3805C93F89}" dt="2023-12-08T11:29:42.071" v="17" actId="1076"/>
          <ac:picMkLst>
            <pc:docMk/>
            <pc:sldMk cId="2211425464" sldId="270"/>
            <ac:picMk id="11" creationId="{D40A9B6B-EC0F-1C17-63A7-C8580803044C}"/>
          </ac:picMkLst>
        </pc:picChg>
      </pc:sldChg>
      <pc:sldChg chg="add replId">
        <pc:chgData name="Alistair Hayes" userId="S::alistair.hayes@lincolnshirefa.com::5aa197ed-c570-499f-87ed-3d39b9ebe28a" providerId="AD" clId="Web-{ED48FC4A-62A7-4D77-B2BC-6B3805C93F89}" dt="2023-12-08T11:32:04.487" v="191"/>
        <pc:sldMkLst>
          <pc:docMk/>
          <pc:sldMk cId="3353691848" sldId="277"/>
        </pc:sldMkLst>
      </pc:sldChg>
    </pc:docChg>
  </pc:docChgLst>
  <pc:docChgLst>
    <pc:chgData name="Alistair Hayes" userId="S::alistair.hayes@lincolnshirefa.com::5aa197ed-c570-499f-87ed-3d39b9ebe28a" providerId="AD" clId="Web-{74ECAF40-1468-4CF9-87C4-550AD1CA1464}"/>
    <pc:docChg chg="addSld modSld sldOrd">
      <pc:chgData name="Alistair Hayes" userId="S::alistair.hayes@lincolnshirefa.com::5aa197ed-c570-499f-87ed-3d39b9ebe28a" providerId="AD" clId="Web-{74ECAF40-1468-4CF9-87C4-550AD1CA1464}" dt="2023-12-06T11:07:16.714" v="458" actId="14100"/>
      <pc:docMkLst>
        <pc:docMk/>
      </pc:docMkLst>
      <pc:sldChg chg="addSp delSp modSp">
        <pc:chgData name="Alistair Hayes" userId="S::alistair.hayes@lincolnshirefa.com::5aa197ed-c570-499f-87ed-3d39b9ebe28a" providerId="AD" clId="Web-{74ECAF40-1468-4CF9-87C4-550AD1CA1464}" dt="2023-12-06T10:27:30.956" v="24" actId="14100"/>
        <pc:sldMkLst>
          <pc:docMk/>
          <pc:sldMk cId="2956369243" sldId="257"/>
        </pc:sldMkLst>
        <pc:spChg chg="del">
          <ac:chgData name="Alistair Hayes" userId="S::alistair.hayes@lincolnshirefa.com::5aa197ed-c570-499f-87ed-3d39b9ebe28a" providerId="AD" clId="Web-{74ECAF40-1468-4CF9-87C4-550AD1CA1464}" dt="2023-12-06T10:12:01.353" v="10"/>
          <ac:spMkLst>
            <pc:docMk/>
            <pc:sldMk cId="2956369243" sldId="257"/>
            <ac:spMk id="15" creationId="{0B741471-85EC-441F-B3C1-3563412E3D23}"/>
          </ac:spMkLst>
        </pc:spChg>
        <pc:spChg chg="del">
          <ac:chgData name="Alistair Hayes" userId="S::alistair.hayes@lincolnshirefa.com::5aa197ed-c570-499f-87ed-3d39b9ebe28a" providerId="AD" clId="Web-{74ECAF40-1468-4CF9-87C4-550AD1CA1464}" dt="2023-12-06T10:12:02.947" v="11"/>
          <ac:spMkLst>
            <pc:docMk/>
            <pc:sldMk cId="2956369243" sldId="257"/>
            <ac:spMk id="20" creationId="{DA7E78C7-41BD-4E96-9D05-DD6A75A16BB7}"/>
          </ac:spMkLst>
        </pc:spChg>
        <pc:spChg chg="mod">
          <ac:chgData name="Alistair Hayes" userId="S::alistair.hayes@lincolnshirefa.com::5aa197ed-c570-499f-87ed-3d39b9ebe28a" providerId="AD" clId="Web-{74ECAF40-1468-4CF9-87C4-550AD1CA1464}" dt="2023-12-06T10:11:58.478" v="9" actId="20577"/>
          <ac:spMkLst>
            <pc:docMk/>
            <pc:sldMk cId="2956369243" sldId="257"/>
            <ac:spMk id="22" creationId="{25A914B4-D70B-48FB-9998-5C35EBEA7819}"/>
          </ac:spMkLst>
        </pc:spChg>
        <pc:picChg chg="add mod">
          <ac:chgData name="Alistair Hayes" userId="S::alistair.hayes@lincolnshirefa.com::5aa197ed-c570-499f-87ed-3d39b9ebe28a" providerId="AD" clId="Web-{74ECAF40-1468-4CF9-87C4-550AD1CA1464}" dt="2023-12-06T10:27:30.956" v="24" actId="14100"/>
          <ac:picMkLst>
            <pc:docMk/>
            <pc:sldMk cId="2956369243" sldId="257"/>
            <ac:picMk id="2" creationId="{066F5952-C3F3-C25D-F47B-AA1C66A1D1A2}"/>
          </ac:picMkLst>
        </pc:picChg>
        <pc:picChg chg="del">
          <ac:chgData name="Alistair Hayes" userId="S::alistair.hayes@lincolnshirefa.com::5aa197ed-c570-499f-87ed-3d39b9ebe28a" providerId="AD" clId="Web-{74ECAF40-1468-4CF9-87C4-550AD1CA1464}" dt="2023-12-06T10:12:04.697" v="12"/>
          <ac:picMkLst>
            <pc:docMk/>
            <pc:sldMk cId="2956369243" sldId="257"/>
            <ac:picMk id="5" creationId="{FB47EFA1-3637-66AE-E407-0A9D5734253E}"/>
          </ac:picMkLst>
        </pc:picChg>
        <pc:picChg chg="add mod">
          <ac:chgData name="Alistair Hayes" userId="S::alistair.hayes@lincolnshirefa.com::5aa197ed-c570-499f-87ed-3d39b9ebe28a" providerId="AD" clId="Web-{74ECAF40-1468-4CF9-87C4-550AD1CA1464}" dt="2023-12-06T10:27:26.315" v="23" actId="1076"/>
          <ac:picMkLst>
            <pc:docMk/>
            <pc:sldMk cId="2956369243" sldId="257"/>
            <ac:picMk id="6" creationId="{E51301F5-A52B-7789-6B68-E39F80A35E76}"/>
          </ac:picMkLst>
        </pc:picChg>
      </pc:sldChg>
      <pc:sldChg chg="add replId">
        <pc:chgData name="Alistair Hayes" userId="S::alistair.hayes@lincolnshirefa.com::5aa197ed-c570-499f-87ed-3d39b9ebe28a" providerId="AD" clId="Web-{74ECAF40-1468-4CF9-87C4-550AD1CA1464}" dt="2023-12-06T10:11:45.931" v="0"/>
        <pc:sldMkLst>
          <pc:docMk/>
          <pc:sldMk cId="3825840670" sldId="268"/>
        </pc:sldMkLst>
      </pc:sldChg>
      <pc:sldChg chg="addSp delSp modSp add replId modNotes">
        <pc:chgData name="Alistair Hayes" userId="S::alistair.hayes@lincolnshirefa.com::5aa197ed-c570-499f-87ed-3d39b9ebe28a" providerId="AD" clId="Web-{74ECAF40-1468-4CF9-87C4-550AD1CA1464}" dt="2023-12-06T10:48:10.109" v="107"/>
        <pc:sldMkLst>
          <pc:docMk/>
          <pc:sldMk cId="1483445853" sldId="269"/>
        </pc:sldMkLst>
        <pc:spChg chg="mod">
          <ac:chgData name="Alistair Hayes" userId="S::alistair.hayes@lincolnshirefa.com::5aa197ed-c570-499f-87ed-3d39b9ebe28a" providerId="AD" clId="Web-{74ECAF40-1468-4CF9-87C4-550AD1CA1464}" dt="2023-12-06T10:28:02.254" v="29" actId="20577"/>
          <ac:spMkLst>
            <pc:docMk/>
            <pc:sldMk cId="1483445853" sldId="269"/>
            <ac:spMk id="22" creationId="{25A914B4-D70B-48FB-9998-5C35EBEA7819}"/>
          </ac:spMkLst>
        </pc:spChg>
        <pc:picChg chg="del">
          <ac:chgData name="Alistair Hayes" userId="S::alistair.hayes@lincolnshirefa.com::5aa197ed-c570-499f-87ed-3d39b9ebe28a" providerId="AD" clId="Web-{74ECAF40-1468-4CF9-87C4-550AD1CA1464}" dt="2023-12-06T10:28:03.347" v="30"/>
          <ac:picMkLst>
            <pc:docMk/>
            <pc:sldMk cId="1483445853" sldId="269"/>
            <ac:picMk id="2" creationId="{066F5952-C3F3-C25D-F47B-AA1C66A1D1A2}"/>
          </ac:picMkLst>
        </pc:picChg>
        <pc:picChg chg="add mod">
          <ac:chgData name="Alistair Hayes" userId="S::alistair.hayes@lincolnshirefa.com::5aa197ed-c570-499f-87ed-3d39b9ebe28a" providerId="AD" clId="Web-{74ECAF40-1468-4CF9-87C4-550AD1CA1464}" dt="2023-12-06T10:47:13.217" v="48" actId="1076"/>
          <ac:picMkLst>
            <pc:docMk/>
            <pc:sldMk cId="1483445853" sldId="269"/>
            <ac:picMk id="2" creationId="{1074918C-8CE7-234C-7E4E-97E970A24828}"/>
          </ac:picMkLst>
        </pc:picChg>
        <pc:picChg chg="add mod">
          <ac:chgData name="Alistair Hayes" userId="S::alistair.hayes@lincolnshirefa.com::5aa197ed-c570-499f-87ed-3d39b9ebe28a" providerId="AD" clId="Web-{74ECAF40-1468-4CF9-87C4-550AD1CA1464}" dt="2023-12-06T10:47:36.718" v="58" actId="1076"/>
          <ac:picMkLst>
            <pc:docMk/>
            <pc:sldMk cId="1483445853" sldId="269"/>
            <ac:picMk id="5" creationId="{F7A072C0-F3BC-1257-AED6-C1407E7EB938}"/>
          </ac:picMkLst>
        </pc:picChg>
        <pc:picChg chg="add mod">
          <ac:chgData name="Alistair Hayes" userId="S::alistair.hayes@lincolnshirefa.com::5aa197ed-c570-499f-87ed-3d39b9ebe28a" providerId="AD" clId="Web-{74ECAF40-1468-4CF9-87C4-550AD1CA1464}" dt="2023-12-06T10:47:38.468" v="59" actId="1076"/>
          <ac:picMkLst>
            <pc:docMk/>
            <pc:sldMk cId="1483445853" sldId="269"/>
            <ac:picMk id="6" creationId="{00D085AE-93F7-7882-EE77-C5E34204D63D}"/>
          </ac:picMkLst>
        </pc:picChg>
        <pc:picChg chg="del">
          <ac:chgData name="Alistair Hayes" userId="S::alistair.hayes@lincolnshirefa.com::5aa197ed-c570-499f-87ed-3d39b9ebe28a" providerId="AD" clId="Web-{74ECAF40-1468-4CF9-87C4-550AD1CA1464}" dt="2023-12-06T10:28:03.738" v="31"/>
          <ac:picMkLst>
            <pc:docMk/>
            <pc:sldMk cId="1483445853" sldId="269"/>
            <ac:picMk id="6" creationId="{E51301F5-A52B-7789-6B68-E39F80A35E76}"/>
          </ac:picMkLst>
        </pc:picChg>
      </pc:sldChg>
      <pc:sldChg chg="addSp delSp modSp add replId">
        <pc:chgData name="Alistair Hayes" userId="S::alistair.hayes@lincolnshirefa.com::5aa197ed-c570-499f-87ed-3d39b9ebe28a" providerId="AD" clId="Web-{74ECAF40-1468-4CF9-87C4-550AD1CA1464}" dt="2023-12-06T10:55:17.306" v="145" actId="1076"/>
        <pc:sldMkLst>
          <pc:docMk/>
          <pc:sldMk cId="2211425464" sldId="270"/>
        </pc:sldMkLst>
        <pc:picChg chg="del">
          <ac:chgData name="Alistair Hayes" userId="S::alistair.hayes@lincolnshirefa.com::5aa197ed-c570-499f-87ed-3d39b9ebe28a" providerId="AD" clId="Web-{74ECAF40-1468-4CF9-87C4-550AD1CA1464}" dt="2023-12-06T10:53:02.835" v="109"/>
          <ac:picMkLst>
            <pc:docMk/>
            <pc:sldMk cId="2211425464" sldId="270"/>
            <ac:picMk id="2" creationId="{1074918C-8CE7-234C-7E4E-97E970A24828}"/>
          </ac:picMkLst>
        </pc:picChg>
        <pc:picChg chg="del">
          <ac:chgData name="Alistair Hayes" userId="S::alistair.hayes@lincolnshirefa.com::5aa197ed-c570-499f-87ed-3d39b9ebe28a" providerId="AD" clId="Web-{74ECAF40-1468-4CF9-87C4-550AD1CA1464}" dt="2023-12-06T10:53:03.460" v="110"/>
          <ac:picMkLst>
            <pc:docMk/>
            <pc:sldMk cId="2211425464" sldId="270"/>
            <ac:picMk id="5" creationId="{F7A072C0-F3BC-1257-AED6-C1407E7EB938}"/>
          </ac:picMkLst>
        </pc:picChg>
        <pc:picChg chg="del">
          <ac:chgData name="Alistair Hayes" userId="S::alistair.hayes@lincolnshirefa.com::5aa197ed-c570-499f-87ed-3d39b9ebe28a" providerId="AD" clId="Web-{74ECAF40-1468-4CF9-87C4-550AD1CA1464}" dt="2023-12-06T10:53:03.741" v="111"/>
          <ac:picMkLst>
            <pc:docMk/>
            <pc:sldMk cId="2211425464" sldId="270"/>
            <ac:picMk id="6" creationId="{00D085AE-93F7-7882-EE77-C5E34204D63D}"/>
          </ac:picMkLst>
        </pc:picChg>
        <pc:picChg chg="add mod">
          <ac:chgData name="Alistair Hayes" userId="S::alistair.hayes@lincolnshirefa.com::5aa197ed-c570-499f-87ed-3d39b9ebe28a" providerId="AD" clId="Web-{74ECAF40-1468-4CF9-87C4-550AD1CA1464}" dt="2023-12-06T10:55:12.931" v="144" actId="14100"/>
          <ac:picMkLst>
            <pc:docMk/>
            <pc:sldMk cId="2211425464" sldId="270"/>
            <ac:picMk id="9" creationId="{A86702CF-E156-1B7F-7711-BBD56AF9D493}"/>
          </ac:picMkLst>
        </pc:picChg>
        <pc:picChg chg="add mod">
          <ac:chgData name="Alistair Hayes" userId="S::alistair.hayes@lincolnshirefa.com::5aa197ed-c570-499f-87ed-3d39b9ebe28a" providerId="AD" clId="Web-{74ECAF40-1468-4CF9-87C4-550AD1CA1464}" dt="2023-12-06T10:55:05.306" v="140" actId="1076"/>
          <ac:picMkLst>
            <pc:docMk/>
            <pc:sldMk cId="2211425464" sldId="270"/>
            <ac:picMk id="10" creationId="{BD7E2B7C-72F9-654E-8FD1-7ED055B45F3C}"/>
          </ac:picMkLst>
        </pc:picChg>
        <pc:picChg chg="add mod">
          <ac:chgData name="Alistair Hayes" userId="S::alistair.hayes@lincolnshirefa.com::5aa197ed-c570-499f-87ed-3d39b9ebe28a" providerId="AD" clId="Web-{74ECAF40-1468-4CF9-87C4-550AD1CA1464}" dt="2023-12-06T10:55:17.306" v="145" actId="1076"/>
          <ac:picMkLst>
            <pc:docMk/>
            <pc:sldMk cId="2211425464" sldId="270"/>
            <ac:picMk id="11" creationId="{D40A9B6B-EC0F-1C17-63A7-C8580803044C}"/>
          </ac:picMkLst>
        </pc:picChg>
      </pc:sldChg>
      <pc:sldChg chg="delSp modSp add ord replId">
        <pc:chgData name="Alistair Hayes" userId="S::alistair.hayes@lincolnshirefa.com::5aa197ed-c570-499f-87ed-3d39b9ebe28a" providerId="AD" clId="Web-{74ECAF40-1468-4CF9-87C4-550AD1CA1464}" dt="2023-12-06T11:05:44.633" v="454" actId="1076"/>
        <pc:sldMkLst>
          <pc:docMk/>
          <pc:sldMk cId="2000157807" sldId="271"/>
        </pc:sldMkLst>
        <pc:spChg chg="del">
          <ac:chgData name="Alistair Hayes" userId="S::alistair.hayes@lincolnshirefa.com::5aa197ed-c570-499f-87ed-3d39b9ebe28a" providerId="AD" clId="Web-{74ECAF40-1468-4CF9-87C4-550AD1CA1464}" dt="2023-12-06T10:55:51.417" v="161"/>
          <ac:spMkLst>
            <pc:docMk/>
            <pc:sldMk cId="2000157807" sldId="271"/>
            <ac:spMk id="7" creationId="{AB5E4EBF-99A9-BCDB-8920-42E8DCE4D26F}"/>
          </ac:spMkLst>
        </pc:spChg>
        <pc:spChg chg="mod">
          <ac:chgData name="Alistair Hayes" userId="S::alistair.hayes@lincolnshirefa.com::5aa197ed-c570-499f-87ed-3d39b9ebe28a" providerId="AD" clId="Web-{74ECAF40-1468-4CF9-87C4-550AD1CA1464}" dt="2023-12-06T11:05:44.633" v="454" actId="1076"/>
          <ac:spMkLst>
            <pc:docMk/>
            <pc:sldMk cId="2000157807" sldId="271"/>
            <ac:spMk id="8" creationId="{D892F6B2-A124-466C-B62F-28FD166F9C7E}"/>
          </ac:spMkLst>
        </pc:spChg>
        <pc:spChg chg="del mod">
          <ac:chgData name="Alistair Hayes" userId="S::alistair.hayes@lincolnshirefa.com::5aa197ed-c570-499f-87ed-3d39b9ebe28a" providerId="AD" clId="Web-{74ECAF40-1468-4CF9-87C4-550AD1CA1464}" dt="2023-12-06T10:55:50.073" v="160"/>
          <ac:spMkLst>
            <pc:docMk/>
            <pc:sldMk cId="2000157807" sldId="271"/>
            <ac:spMk id="10" creationId="{6BADA819-7B79-7758-FF50-D7F27AA33485}"/>
          </ac:spMkLst>
        </pc:spChg>
        <pc:spChg chg="mod">
          <ac:chgData name="Alistair Hayes" userId="S::alistair.hayes@lincolnshirefa.com::5aa197ed-c570-499f-87ed-3d39b9ebe28a" providerId="AD" clId="Web-{74ECAF40-1468-4CF9-87C4-550AD1CA1464}" dt="2023-12-06T10:55:41.604" v="155" actId="20577"/>
          <ac:spMkLst>
            <pc:docMk/>
            <pc:sldMk cId="2000157807" sldId="271"/>
            <ac:spMk id="13" creationId="{55F09E5A-41DA-48BA-9468-714FE07A465B}"/>
          </ac:spMkLst>
        </pc:spChg>
        <pc:picChg chg="del">
          <ac:chgData name="Alistair Hayes" userId="S::alistair.hayes@lincolnshirefa.com::5aa197ed-c570-499f-87ed-3d39b9ebe28a" providerId="AD" clId="Web-{74ECAF40-1468-4CF9-87C4-550AD1CA1464}" dt="2023-12-06T10:55:54.432" v="162"/>
          <ac:picMkLst>
            <pc:docMk/>
            <pc:sldMk cId="2000157807" sldId="271"/>
            <ac:picMk id="2" creationId="{2DAE6D3D-B3BB-25CF-6010-E4302D382B5A}"/>
          </ac:picMkLst>
        </pc:picChg>
      </pc:sldChg>
      <pc:sldChg chg="addSp delSp modSp add replId addAnim">
        <pc:chgData name="Alistair Hayes" userId="S::alistair.hayes@lincolnshirefa.com::5aa197ed-c570-499f-87ed-3d39b9ebe28a" providerId="AD" clId="Web-{74ECAF40-1468-4CF9-87C4-550AD1CA1464}" dt="2023-12-06T11:07:16.714" v="458" actId="14100"/>
        <pc:sldMkLst>
          <pc:docMk/>
          <pc:sldMk cId="413499139" sldId="272"/>
        </pc:sldMkLst>
        <pc:spChg chg="del">
          <ac:chgData name="Alistair Hayes" userId="S::alistair.hayes@lincolnshirefa.com::5aa197ed-c570-499f-87ed-3d39b9ebe28a" providerId="AD" clId="Web-{74ECAF40-1468-4CF9-87C4-550AD1CA1464}" dt="2023-12-06T11:03:08.395" v="436"/>
          <ac:spMkLst>
            <pc:docMk/>
            <pc:sldMk cId="413499139" sldId="272"/>
            <ac:spMk id="15" creationId="{0B741471-85EC-441F-B3C1-3563412E3D23}"/>
          </ac:spMkLst>
        </pc:spChg>
        <pc:spChg chg="del">
          <ac:chgData name="Alistair Hayes" userId="S::alistair.hayes@lincolnshirefa.com::5aa197ed-c570-499f-87ed-3d39b9ebe28a" providerId="AD" clId="Web-{74ECAF40-1468-4CF9-87C4-550AD1CA1464}" dt="2023-12-06T11:03:06.786" v="435"/>
          <ac:spMkLst>
            <pc:docMk/>
            <pc:sldMk cId="413499139" sldId="272"/>
            <ac:spMk id="20" creationId="{DA7E78C7-41BD-4E96-9D05-DD6A75A16BB7}"/>
          </ac:spMkLst>
        </pc:spChg>
        <pc:spChg chg="mod">
          <ac:chgData name="Alistair Hayes" userId="S::alistair.hayes@lincolnshirefa.com::5aa197ed-c570-499f-87ed-3d39b9ebe28a" providerId="AD" clId="Web-{74ECAF40-1468-4CF9-87C4-550AD1CA1464}" dt="2023-12-06T11:03:14.942" v="444" actId="20577"/>
          <ac:spMkLst>
            <pc:docMk/>
            <pc:sldMk cId="413499139" sldId="272"/>
            <ac:spMk id="22" creationId="{25A914B4-D70B-48FB-9998-5C35EBEA7819}"/>
          </ac:spMkLst>
        </pc:spChg>
        <pc:picChg chg="del">
          <ac:chgData name="Alistair Hayes" userId="S::alistair.hayes@lincolnshirefa.com::5aa197ed-c570-499f-87ed-3d39b9ebe28a" providerId="AD" clId="Web-{74ECAF40-1468-4CF9-87C4-550AD1CA1464}" dt="2023-12-06T11:03:09.161" v="437"/>
          <ac:picMkLst>
            <pc:docMk/>
            <pc:sldMk cId="413499139" sldId="272"/>
            <ac:picMk id="2" creationId="{B9EAED89-6A5B-4B8B-B060-84AC7CDC07F8}"/>
          </ac:picMkLst>
        </pc:picChg>
        <pc:picChg chg="add del mod">
          <ac:chgData name="Alistair Hayes" userId="S::alistair.hayes@lincolnshirefa.com::5aa197ed-c570-499f-87ed-3d39b9ebe28a" providerId="AD" clId="Web-{74ECAF40-1468-4CF9-87C4-550AD1CA1464}" dt="2023-12-06T11:04:57.960" v="453"/>
          <ac:picMkLst>
            <pc:docMk/>
            <pc:sldMk cId="413499139" sldId="272"/>
            <ac:picMk id="5" creationId="{27822E09-EDBD-41EA-D5C0-C41EE1D6C411}"/>
          </ac:picMkLst>
        </pc:picChg>
        <pc:picChg chg="add mod">
          <ac:chgData name="Alistair Hayes" userId="S::alistair.hayes@lincolnshirefa.com::5aa197ed-c570-499f-87ed-3d39b9ebe28a" providerId="AD" clId="Web-{74ECAF40-1468-4CF9-87C4-550AD1CA1464}" dt="2023-12-06T11:07:16.714" v="458" actId="14100"/>
          <ac:picMkLst>
            <pc:docMk/>
            <pc:sldMk cId="413499139" sldId="272"/>
            <ac:picMk id="6" creationId="{0FB15B08-5C00-4BFD-3368-50149A7331BC}"/>
          </ac:picMkLst>
        </pc:picChg>
      </pc:sldChg>
    </pc:docChg>
  </pc:docChgLst>
  <pc:docChgLst>
    <pc:chgData name="Alistair Hayes" userId="S::alistair.hayes@lincolnshirefa.com::5aa197ed-c570-499f-87ed-3d39b9ebe28a" providerId="AD" clId="Web-{88F22A08-331A-46AE-8B6C-EE6919ED6CB3}"/>
    <pc:docChg chg="modSld">
      <pc:chgData name="Alistair Hayes" userId="S::alistair.hayes@lincolnshirefa.com::5aa197ed-c570-499f-87ed-3d39b9ebe28a" providerId="AD" clId="Web-{88F22A08-331A-46AE-8B6C-EE6919ED6CB3}" dt="2023-12-08T11:18:18.596" v="3" actId="14100"/>
      <pc:docMkLst>
        <pc:docMk/>
      </pc:docMkLst>
      <pc:sldChg chg="delSp modSp">
        <pc:chgData name="Alistair Hayes" userId="S::alistair.hayes@lincolnshirefa.com::5aa197ed-c570-499f-87ed-3d39b9ebe28a" providerId="AD" clId="Web-{88F22A08-331A-46AE-8B6C-EE6919ED6CB3}" dt="2023-12-08T11:18:18.596" v="3" actId="14100"/>
        <pc:sldMkLst>
          <pc:docMk/>
          <pc:sldMk cId="2211425464" sldId="270"/>
        </pc:sldMkLst>
        <pc:picChg chg="del">
          <ac:chgData name="Alistair Hayes" userId="S::alistair.hayes@lincolnshirefa.com::5aa197ed-c570-499f-87ed-3d39b9ebe28a" providerId="AD" clId="Web-{88F22A08-331A-46AE-8B6C-EE6919ED6CB3}" dt="2023-12-08T11:18:12.518" v="0"/>
          <ac:picMkLst>
            <pc:docMk/>
            <pc:sldMk cId="2211425464" sldId="270"/>
            <ac:picMk id="9" creationId="{A86702CF-E156-1B7F-7711-BBD56AF9D493}"/>
          </ac:picMkLst>
        </pc:picChg>
        <pc:picChg chg="del">
          <ac:chgData name="Alistair Hayes" userId="S::alistair.hayes@lincolnshirefa.com::5aa197ed-c570-499f-87ed-3d39b9ebe28a" providerId="AD" clId="Web-{88F22A08-331A-46AE-8B6C-EE6919ED6CB3}" dt="2023-12-08T11:18:13.143" v="1"/>
          <ac:picMkLst>
            <pc:docMk/>
            <pc:sldMk cId="2211425464" sldId="270"/>
            <ac:picMk id="10" creationId="{BD7E2B7C-72F9-654E-8FD1-7ED055B45F3C}"/>
          </ac:picMkLst>
        </pc:picChg>
        <pc:picChg chg="mod">
          <ac:chgData name="Alistair Hayes" userId="S::alistair.hayes@lincolnshirefa.com::5aa197ed-c570-499f-87ed-3d39b9ebe28a" providerId="AD" clId="Web-{88F22A08-331A-46AE-8B6C-EE6919ED6CB3}" dt="2023-12-08T11:18:18.596" v="3" actId="14100"/>
          <ac:picMkLst>
            <pc:docMk/>
            <pc:sldMk cId="2211425464" sldId="270"/>
            <ac:picMk id="11" creationId="{D40A9B6B-EC0F-1C17-63A7-C8580803044C}"/>
          </ac:picMkLst>
        </pc:picChg>
      </pc:sldChg>
    </pc:docChg>
  </pc:docChgLst>
  <pc:docChgLst>
    <pc:chgData name="Alistair Hayes" userId="S::alistair.hayes@lincolnshirefa.com::5aa197ed-c570-499f-87ed-3d39b9ebe28a" providerId="AD" clId="Web-{1A96B550-5EE3-4377-8C47-F4EA4401C564}"/>
    <pc:docChg chg="addSld modSld">
      <pc:chgData name="Alistair Hayes" userId="S::alistair.hayes@lincolnshirefa.com::5aa197ed-c570-499f-87ed-3d39b9ebe28a" providerId="AD" clId="Web-{1A96B550-5EE3-4377-8C47-F4EA4401C564}" dt="2023-12-06T11:30:07.892" v="34" actId="1076"/>
      <pc:docMkLst>
        <pc:docMk/>
      </pc:docMkLst>
      <pc:sldChg chg="addSp delSp modSp add replId">
        <pc:chgData name="Alistair Hayes" userId="S::alistair.hayes@lincolnshirefa.com::5aa197ed-c570-499f-87ed-3d39b9ebe28a" providerId="AD" clId="Web-{1A96B550-5EE3-4377-8C47-F4EA4401C564}" dt="2023-12-06T11:26:49.917" v="13" actId="1076"/>
        <pc:sldMkLst>
          <pc:docMk/>
          <pc:sldMk cId="2473917380" sldId="273"/>
        </pc:sldMkLst>
        <pc:picChg chg="add del mod">
          <ac:chgData name="Alistair Hayes" userId="S::alistair.hayes@lincolnshirefa.com::5aa197ed-c570-499f-87ed-3d39b9ebe28a" providerId="AD" clId="Web-{1A96B550-5EE3-4377-8C47-F4EA4401C564}" dt="2023-12-06T11:25:53.134" v="8"/>
          <ac:picMkLst>
            <pc:docMk/>
            <pc:sldMk cId="2473917380" sldId="273"/>
            <ac:picMk id="2" creationId="{8CA639C4-D19D-C9A3-523C-B2743810C2DD}"/>
          </ac:picMkLst>
        </pc:picChg>
        <pc:picChg chg="add mod">
          <ac:chgData name="Alistair Hayes" userId="S::alistair.hayes@lincolnshirefa.com::5aa197ed-c570-499f-87ed-3d39b9ebe28a" providerId="AD" clId="Web-{1A96B550-5EE3-4377-8C47-F4EA4401C564}" dt="2023-12-06T11:26:49.917" v="13" actId="1076"/>
          <ac:picMkLst>
            <pc:docMk/>
            <pc:sldMk cId="2473917380" sldId="273"/>
            <ac:picMk id="5" creationId="{6478ECD2-36E7-D68E-486B-180879D5A187}"/>
          </ac:picMkLst>
        </pc:picChg>
        <pc:picChg chg="del">
          <ac:chgData name="Alistair Hayes" userId="S::alistair.hayes@lincolnshirefa.com::5aa197ed-c570-499f-87ed-3d39b9ebe28a" providerId="AD" clId="Web-{1A96B550-5EE3-4377-8C47-F4EA4401C564}" dt="2023-12-06T11:25:36.306" v="1"/>
          <ac:picMkLst>
            <pc:docMk/>
            <pc:sldMk cId="2473917380" sldId="273"/>
            <ac:picMk id="9" creationId="{A86702CF-E156-1B7F-7711-BBD56AF9D493}"/>
          </ac:picMkLst>
        </pc:picChg>
        <pc:picChg chg="del">
          <ac:chgData name="Alistair Hayes" userId="S::alistair.hayes@lincolnshirefa.com::5aa197ed-c570-499f-87ed-3d39b9ebe28a" providerId="AD" clId="Web-{1A96B550-5EE3-4377-8C47-F4EA4401C564}" dt="2023-12-06T11:25:37.931" v="3"/>
          <ac:picMkLst>
            <pc:docMk/>
            <pc:sldMk cId="2473917380" sldId="273"/>
            <ac:picMk id="10" creationId="{BD7E2B7C-72F9-654E-8FD1-7ED055B45F3C}"/>
          </ac:picMkLst>
        </pc:picChg>
        <pc:picChg chg="del">
          <ac:chgData name="Alistair Hayes" userId="S::alistair.hayes@lincolnshirefa.com::5aa197ed-c570-499f-87ed-3d39b9ebe28a" providerId="AD" clId="Web-{1A96B550-5EE3-4377-8C47-F4EA4401C564}" dt="2023-12-06T11:25:37.603" v="2"/>
          <ac:picMkLst>
            <pc:docMk/>
            <pc:sldMk cId="2473917380" sldId="273"/>
            <ac:picMk id="11" creationId="{D40A9B6B-EC0F-1C17-63A7-C8580803044C}"/>
          </ac:picMkLst>
        </pc:picChg>
      </pc:sldChg>
      <pc:sldChg chg="addSp delSp modSp add replId">
        <pc:chgData name="Alistair Hayes" userId="S::alistair.hayes@lincolnshirefa.com::5aa197ed-c570-499f-87ed-3d39b9ebe28a" providerId="AD" clId="Web-{1A96B550-5EE3-4377-8C47-F4EA4401C564}" dt="2023-12-06T11:28:20.483" v="21" actId="1076"/>
        <pc:sldMkLst>
          <pc:docMk/>
          <pc:sldMk cId="188417164" sldId="274"/>
        </pc:sldMkLst>
        <pc:picChg chg="add mod">
          <ac:chgData name="Alistair Hayes" userId="S::alistair.hayes@lincolnshirefa.com::5aa197ed-c570-499f-87ed-3d39b9ebe28a" providerId="AD" clId="Web-{1A96B550-5EE3-4377-8C47-F4EA4401C564}" dt="2023-12-06T11:28:20.483" v="21" actId="1076"/>
          <ac:picMkLst>
            <pc:docMk/>
            <pc:sldMk cId="188417164" sldId="274"/>
            <ac:picMk id="2" creationId="{7893F06E-689F-3564-7430-0518D66A8D3F}"/>
          </ac:picMkLst>
        </pc:picChg>
        <pc:picChg chg="del">
          <ac:chgData name="Alistair Hayes" userId="S::alistair.hayes@lincolnshirefa.com::5aa197ed-c570-499f-87ed-3d39b9ebe28a" providerId="AD" clId="Web-{1A96B550-5EE3-4377-8C47-F4EA4401C564}" dt="2023-12-06T11:28:06.170" v="15"/>
          <ac:picMkLst>
            <pc:docMk/>
            <pc:sldMk cId="188417164" sldId="274"/>
            <ac:picMk id="5" creationId="{6478ECD2-36E7-D68E-486B-180879D5A187}"/>
          </ac:picMkLst>
        </pc:picChg>
      </pc:sldChg>
      <pc:sldChg chg="add replId">
        <pc:chgData name="Alistair Hayes" userId="S::alistair.hayes@lincolnshirefa.com::5aa197ed-c570-499f-87ed-3d39b9ebe28a" providerId="AD" clId="Web-{1A96B550-5EE3-4377-8C47-F4EA4401C564}" dt="2023-12-06T11:28:30.467" v="22"/>
        <pc:sldMkLst>
          <pc:docMk/>
          <pc:sldMk cId="2537208493" sldId="275"/>
        </pc:sldMkLst>
      </pc:sldChg>
      <pc:sldChg chg="addSp delSp modSp add replId">
        <pc:chgData name="Alistair Hayes" userId="S::alistair.hayes@lincolnshirefa.com::5aa197ed-c570-499f-87ed-3d39b9ebe28a" providerId="AD" clId="Web-{1A96B550-5EE3-4377-8C47-F4EA4401C564}" dt="2023-12-06T11:30:07.892" v="34" actId="1076"/>
        <pc:sldMkLst>
          <pc:docMk/>
          <pc:sldMk cId="2683811425" sldId="276"/>
        </pc:sldMkLst>
        <pc:picChg chg="del">
          <ac:chgData name="Alistair Hayes" userId="S::alistair.hayes@lincolnshirefa.com::5aa197ed-c570-499f-87ed-3d39b9ebe28a" providerId="AD" clId="Web-{1A96B550-5EE3-4377-8C47-F4EA4401C564}" dt="2023-12-06T11:29:47.876" v="24"/>
          <ac:picMkLst>
            <pc:docMk/>
            <pc:sldMk cId="2683811425" sldId="276"/>
            <ac:picMk id="2" creationId="{7893F06E-689F-3564-7430-0518D66A8D3F}"/>
          </ac:picMkLst>
        </pc:picChg>
        <pc:picChg chg="add mod">
          <ac:chgData name="Alistair Hayes" userId="S::alistair.hayes@lincolnshirefa.com::5aa197ed-c570-499f-87ed-3d39b9ebe28a" providerId="AD" clId="Web-{1A96B550-5EE3-4377-8C47-F4EA4401C564}" dt="2023-12-06T11:30:07.892" v="34" actId="1076"/>
          <ac:picMkLst>
            <pc:docMk/>
            <pc:sldMk cId="2683811425" sldId="276"/>
            <ac:picMk id="5" creationId="{082BDC8E-1198-6057-1A6D-EBF4FA92E73A}"/>
          </ac:picMkLst>
        </pc:picChg>
      </pc:sldChg>
    </pc:docChg>
  </pc:docChgLst>
  <pc:docChgLst>
    <pc:chgData name="Alistair Hayes" userId="S::alistair.hayes@lincolnshirefa.com::5aa197ed-c570-499f-87ed-3d39b9ebe28a" providerId="AD" clId="Web-{E54A83D2-4339-4B00-BA38-BB19201EFFFD}"/>
    <pc:docChg chg="modSld">
      <pc:chgData name="Alistair Hayes" userId="S::alistair.hayes@lincolnshirefa.com::5aa197ed-c570-499f-87ed-3d39b9ebe28a" providerId="AD" clId="Web-{E54A83D2-4339-4B00-BA38-BB19201EFFFD}" dt="2023-12-08T11:42:54.370" v="72" actId="14100"/>
      <pc:docMkLst>
        <pc:docMk/>
      </pc:docMkLst>
      <pc:sldChg chg="addSp delSp modSp">
        <pc:chgData name="Alistair Hayes" userId="S::alistair.hayes@lincolnshirefa.com::5aa197ed-c570-499f-87ed-3d39b9ebe28a" providerId="AD" clId="Web-{E54A83D2-4339-4B00-BA38-BB19201EFFFD}" dt="2023-12-08T11:42:54.370" v="72" actId="14100"/>
        <pc:sldMkLst>
          <pc:docMk/>
          <pc:sldMk cId="3353691848" sldId="277"/>
        </pc:sldMkLst>
        <pc:spChg chg="mod">
          <ac:chgData name="Alistair Hayes" userId="S::alistair.hayes@lincolnshirefa.com::5aa197ed-c570-499f-87ed-3d39b9ebe28a" providerId="AD" clId="Web-{E54A83D2-4339-4B00-BA38-BB19201EFFFD}" dt="2023-12-08T11:41:47.118" v="53" actId="14100"/>
          <ac:spMkLst>
            <pc:docMk/>
            <pc:sldMk cId="3353691848" sldId="277"/>
            <ac:spMk id="6" creationId="{2EDAF227-3F20-F338-8B2F-1CFE728FDBA5}"/>
          </ac:spMkLst>
        </pc:spChg>
        <pc:spChg chg="del">
          <ac:chgData name="Alistair Hayes" userId="S::alistair.hayes@lincolnshirefa.com::5aa197ed-c570-499f-87ed-3d39b9ebe28a" providerId="AD" clId="Web-{E54A83D2-4339-4B00-BA38-BB19201EFFFD}" dt="2023-12-08T11:38:20.675" v="2"/>
          <ac:spMkLst>
            <pc:docMk/>
            <pc:sldMk cId="3353691848" sldId="277"/>
            <ac:spMk id="9" creationId="{723B2E1F-C1D7-5C34-7362-2A8E694EB6AC}"/>
          </ac:spMkLst>
        </pc:spChg>
        <pc:spChg chg="add del">
          <ac:chgData name="Alistair Hayes" userId="S::alistair.hayes@lincolnshirefa.com::5aa197ed-c570-499f-87ed-3d39b9ebe28a" providerId="AD" clId="Web-{E54A83D2-4339-4B00-BA38-BB19201EFFFD}" dt="2023-12-08T11:40:21.772" v="32"/>
          <ac:spMkLst>
            <pc:docMk/>
            <pc:sldMk cId="3353691848" sldId="277"/>
            <ac:spMk id="14" creationId="{14F35718-AC82-161B-40C3-8CE4F29CEAF8}"/>
          </ac:spMkLst>
        </pc:spChg>
        <pc:spChg chg="add mod">
          <ac:chgData name="Alistair Hayes" userId="S::alistair.hayes@lincolnshirefa.com::5aa197ed-c570-499f-87ed-3d39b9ebe28a" providerId="AD" clId="Web-{E54A83D2-4339-4B00-BA38-BB19201EFFFD}" dt="2023-12-08T11:42:04.619" v="58" actId="14100"/>
          <ac:spMkLst>
            <pc:docMk/>
            <pc:sldMk cId="3353691848" sldId="277"/>
            <ac:spMk id="15" creationId="{89112E12-0DA8-E599-F7FB-5E104CBB5E81}"/>
          </ac:spMkLst>
        </pc:spChg>
        <pc:spChg chg="add mod">
          <ac:chgData name="Alistair Hayes" userId="S::alistair.hayes@lincolnshirefa.com::5aa197ed-c570-499f-87ed-3d39b9ebe28a" providerId="AD" clId="Web-{E54A83D2-4339-4B00-BA38-BB19201EFFFD}" dt="2023-12-08T11:42:12.729" v="62" actId="1076"/>
          <ac:spMkLst>
            <pc:docMk/>
            <pc:sldMk cId="3353691848" sldId="277"/>
            <ac:spMk id="16" creationId="{03918DC4-C557-E328-F446-56F5398800A2}"/>
          </ac:spMkLst>
        </pc:spChg>
        <pc:picChg chg="del">
          <ac:chgData name="Alistair Hayes" userId="S::alistair.hayes@lincolnshirefa.com::5aa197ed-c570-499f-87ed-3d39b9ebe28a" providerId="AD" clId="Web-{E54A83D2-4339-4B00-BA38-BB19201EFFFD}" dt="2023-12-08T11:38:18.331" v="1"/>
          <ac:picMkLst>
            <pc:docMk/>
            <pc:sldMk cId="3353691848" sldId="277"/>
            <ac:picMk id="2" creationId="{9D05E567-B284-8353-3A38-89F7A0FE4EC8}"/>
          </ac:picMkLst>
        </pc:picChg>
        <pc:picChg chg="add mod">
          <ac:chgData name="Alistair Hayes" userId="S::alistair.hayes@lincolnshirefa.com::5aa197ed-c570-499f-87ed-3d39b9ebe28a" providerId="AD" clId="Web-{E54A83D2-4339-4B00-BA38-BB19201EFFFD}" dt="2023-12-08T11:42:45.823" v="69" actId="14100"/>
          <ac:picMkLst>
            <pc:docMk/>
            <pc:sldMk cId="3353691848" sldId="277"/>
            <ac:picMk id="5" creationId="{98D66B70-A23A-87D0-34C5-3148C5FA4E17}"/>
          </ac:picMkLst>
        </pc:picChg>
        <pc:picChg chg="add mod">
          <ac:chgData name="Alistair Hayes" userId="S::alistair.hayes@lincolnshirefa.com::5aa197ed-c570-499f-87ed-3d39b9ebe28a" providerId="AD" clId="Web-{E54A83D2-4339-4B00-BA38-BB19201EFFFD}" dt="2023-12-08T11:42:50.589" v="71" actId="14100"/>
          <ac:picMkLst>
            <pc:docMk/>
            <pc:sldMk cId="3353691848" sldId="277"/>
            <ac:picMk id="10" creationId="{4632E13A-866B-3F51-E24D-F806477C8727}"/>
          </ac:picMkLst>
        </pc:picChg>
        <pc:picChg chg="del">
          <ac:chgData name="Alistair Hayes" userId="S::alistair.hayes@lincolnshirefa.com::5aa197ed-c570-499f-87ed-3d39b9ebe28a" providerId="AD" clId="Web-{E54A83D2-4339-4B00-BA38-BB19201EFFFD}" dt="2023-12-08T11:38:17.847" v="0"/>
          <ac:picMkLst>
            <pc:docMk/>
            <pc:sldMk cId="3353691848" sldId="277"/>
            <ac:picMk id="11" creationId="{D40A9B6B-EC0F-1C17-63A7-C8580803044C}"/>
          </ac:picMkLst>
        </pc:picChg>
        <pc:picChg chg="add del mod">
          <ac:chgData name="Alistair Hayes" userId="S::alistair.hayes@lincolnshirefa.com::5aa197ed-c570-499f-87ed-3d39b9ebe28a" providerId="AD" clId="Web-{E54A83D2-4339-4B00-BA38-BB19201EFFFD}" dt="2023-12-08T11:39:46.084" v="19"/>
          <ac:picMkLst>
            <pc:docMk/>
            <pc:sldMk cId="3353691848" sldId="277"/>
            <ac:picMk id="12" creationId="{47090152-9EEC-8231-59B9-7DBA2D3F92ED}"/>
          </ac:picMkLst>
        </pc:picChg>
        <pc:picChg chg="add mod">
          <ac:chgData name="Alistair Hayes" userId="S::alistair.hayes@lincolnshirefa.com::5aa197ed-c570-499f-87ed-3d39b9ebe28a" providerId="AD" clId="Web-{E54A83D2-4339-4B00-BA38-BB19201EFFFD}" dt="2023-12-08T11:42:54.370" v="72" actId="14100"/>
          <ac:picMkLst>
            <pc:docMk/>
            <pc:sldMk cId="3353691848" sldId="277"/>
            <ac:picMk id="13" creationId="{99984F77-D7F3-D652-FCDF-045D6E944513}"/>
          </ac:picMkLst>
        </pc:picChg>
      </pc:sldChg>
    </pc:docChg>
  </pc:docChgLst>
  <pc:docChgLst>
    <pc:chgData name="Alistair Hayes" userId="S::alistair.hayes@lincolnshirefa.com::5aa197ed-c570-499f-87ed-3d39b9ebe28a" providerId="AD" clId="Web-{E24F108E-1812-4A09-A79C-A7B716131554}"/>
    <pc:docChg chg="addSld delSld modSld">
      <pc:chgData name="Alistair Hayes" userId="S::alistair.hayes@lincolnshirefa.com::5aa197ed-c570-499f-87ed-3d39b9ebe28a" providerId="AD" clId="Web-{E24F108E-1812-4A09-A79C-A7B716131554}" dt="2023-12-13T10:41:44.751" v="213" actId="20577"/>
      <pc:docMkLst>
        <pc:docMk/>
      </pc:docMkLst>
      <pc:sldChg chg="addSp delSp modSp">
        <pc:chgData name="Alistair Hayes" userId="S::alistair.hayes@lincolnshirefa.com::5aa197ed-c570-499f-87ed-3d39b9ebe28a" providerId="AD" clId="Web-{E24F108E-1812-4A09-A79C-A7B716131554}" dt="2023-12-13T09:58:41.131" v="111" actId="20577"/>
        <pc:sldMkLst>
          <pc:docMk/>
          <pc:sldMk cId="2956369243" sldId="257"/>
        </pc:sldMkLst>
        <pc:spChg chg="add mod">
          <ac:chgData name="Alistair Hayes" userId="S::alistair.hayes@lincolnshirefa.com::5aa197ed-c570-499f-87ed-3d39b9ebe28a" providerId="AD" clId="Web-{E24F108E-1812-4A09-A79C-A7B716131554}" dt="2023-12-13T09:53:35.854" v="38"/>
          <ac:spMkLst>
            <pc:docMk/>
            <pc:sldMk cId="2956369243" sldId="257"/>
            <ac:spMk id="5" creationId="{C429B4EC-A3FD-166E-2FCF-836B2E6C47D0}"/>
          </ac:spMkLst>
        </pc:spChg>
        <pc:spChg chg="add mod">
          <ac:chgData name="Alistair Hayes" userId="S::alistair.hayes@lincolnshirefa.com::5aa197ed-c570-499f-87ed-3d39b9ebe28a" providerId="AD" clId="Web-{E24F108E-1812-4A09-A79C-A7B716131554}" dt="2023-12-13T09:54:04.511" v="48" actId="1076"/>
          <ac:spMkLst>
            <pc:docMk/>
            <pc:sldMk cId="2956369243" sldId="257"/>
            <ac:spMk id="9" creationId="{2B441FDE-5900-B389-279D-30A7DDBD8EDF}"/>
          </ac:spMkLst>
        </pc:spChg>
        <pc:spChg chg="add mod">
          <ac:chgData name="Alistair Hayes" userId="S::alistair.hayes@lincolnshirefa.com::5aa197ed-c570-499f-87ed-3d39b9ebe28a" providerId="AD" clId="Web-{E24F108E-1812-4A09-A79C-A7B716131554}" dt="2023-12-13T09:55:49.765" v="52" actId="14100"/>
          <ac:spMkLst>
            <pc:docMk/>
            <pc:sldMk cId="2956369243" sldId="257"/>
            <ac:spMk id="10" creationId="{04DF26A1-112D-2511-D9F5-70777E29EE7C}"/>
          </ac:spMkLst>
        </pc:spChg>
        <pc:spChg chg="add mod">
          <ac:chgData name="Alistair Hayes" userId="S::alistair.hayes@lincolnshirefa.com::5aa197ed-c570-499f-87ed-3d39b9ebe28a" providerId="AD" clId="Web-{E24F108E-1812-4A09-A79C-A7B716131554}" dt="2023-12-13T09:56:03.031" v="57" actId="20577"/>
          <ac:spMkLst>
            <pc:docMk/>
            <pc:sldMk cId="2956369243" sldId="257"/>
            <ac:spMk id="11" creationId="{0B9955DC-776B-A720-468C-9FFD77D8A122}"/>
          </ac:spMkLst>
        </pc:spChg>
        <pc:spChg chg="add mod">
          <ac:chgData name="Alistair Hayes" userId="S::alistair.hayes@lincolnshirefa.com::5aa197ed-c570-499f-87ed-3d39b9ebe28a" providerId="AD" clId="Web-{E24F108E-1812-4A09-A79C-A7B716131554}" dt="2023-12-13T09:57:08.862" v="60" actId="14100"/>
          <ac:spMkLst>
            <pc:docMk/>
            <pc:sldMk cId="2956369243" sldId="257"/>
            <ac:spMk id="12" creationId="{C578381E-1908-964F-FC8F-3DC19668E684}"/>
          </ac:spMkLst>
        </pc:spChg>
        <pc:spChg chg="add mod">
          <ac:chgData name="Alistair Hayes" userId="S::alistair.hayes@lincolnshirefa.com::5aa197ed-c570-499f-87ed-3d39b9ebe28a" providerId="AD" clId="Web-{E24F108E-1812-4A09-A79C-A7B716131554}" dt="2023-12-13T09:57:36.597" v="66" actId="20577"/>
          <ac:spMkLst>
            <pc:docMk/>
            <pc:sldMk cId="2956369243" sldId="257"/>
            <ac:spMk id="14" creationId="{F09F45AF-F441-7109-4D3A-6E12F61A2C09}"/>
          </ac:spMkLst>
        </pc:spChg>
        <pc:spChg chg="add mod">
          <ac:chgData name="Alistair Hayes" userId="S::alistair.hayes@lincolnshirefa.com::5aa197ed-c570-499f-87ed-3d39b9ebe28a" providerId="AD" clId="Web-{E24F108E-1812-4A09-A79C-A7B716131554}" dt="2023-12-13T09:58:41.131" v="111" actId="20577"/>
          <ac:spMkLst>
            <pc:docMk/>
            <pc:sldMk cId="2956369243" sldId="257"/>
            <ac:spMk id="15" creationId="{87C8AB44-0339-3410-3813-3D89DD8FA9CE}"/>
          </ac:spMkLst>
        </pc:spChg>
        <pc:picChg chg="add del">
          <ac:chgData name="Alistair Hayes" userId="S::alistair.hayes@lincolnshirefa.com::5aa197ed-c570-499f-87ed-3d39b9ebe28a" providerId="AD" clId="Web-{E24F108E-1812-4A09-A79C-A7B716131554}" dt="2023-12-13T09:57:15.144" v="62"/>
          <ac:picMkLst>
            <pc:docMk/>
            <pc:sldMk cId="2956369243" sldId="257"/>
            <ac:picMk id="13" creationId="{FBD12BB8-4C12-0EAE-D9FC-E66B3579914E}"/>
          </ac:picMkLst>
        </pc:picChg>
      </pc:sldChg>
      <pc:sldChg chg="modNotes">
        <pc:chgData name="Alistair Hayes" userId="S::alistair.hayes@lincolnshirefa.com::5aa197ed-c570-499f-87ed-3d39b9ebe28a" providerId="AD" clId="Web-{E24F108E-1812-4A09-A79C-A7B716131554}" dt="2023-12-13T10:41:21.312" v="194"/>
        <pc:sldMkLst>
          <pc:docMk/>
          <pc:sldMk cId="2636878187" sldId="259"/>
        </pc:sldMkLst>
      </pc:sldChg>
      <pc:sldChg chg="modSp">
        <pc:chgData name="Alistair Hayes" userId="S::alistair.hayes@lincolnshirefa.com::5aa197ed-c570-499f-87ed-3d39b9ebe28a" providerId="AD" clId="Web-{E24F108E-1812-4A09-A79C-A7B716131554}" dt="2023-12-13T10:41:44.751" v="213" actId="20577"/>
        <pc:sldMkLst>
          <pc:docMk/>
          <pc:sldMk cId="1772315335" sldId="261"/>
        </pc:sldMkLst>
        <pc:spChg chg="mod">
          <ac:chgData name="Alistair Hayes" userId="S::alistair.hayes@lincolnshirefa.com::5aa197ed-c570-499f-87ed-3d39b9ebe28a" providerId="AD" clId="Web-{E24F108E-1812-4A09-A79C-A7B716131554}" dt="2023-12-13T10:41:44.751" v="213" actId="20577"/>
          <ac:spMkLst>
            <pc:docMk/>
            <pc:sldMk cId="1772315335" sldId="261"/>
            <ac:spMk id="13" creationId="{55F09E5A-41DA-48BA-9468-714FE07A465B}"/>
          </ac:spMkLst>
        </pc:spChg>
      </pc:sldChg>
      <pc:sldChg chg="modSp">
        <pc:chgData name="Alistair Hayes" userId="S::alistair.hayes@lincolnshirefa.com::5aa197ed-c570-499f-87ed-3d39b9ebe28a" providerId="AD" clId="Web-{E24F108E-1812-4A09-A79C-A7B716131554}" dt="2023-12-13T10:41:37.516" v="204" actId="20577"/>
        <pc:sldMkLst>
          <pc:docMk/>
          <pc:sldMk cId="3308539223" sldId="264"/>
        </pc:sldMkLst>
        <pc:spChg chg="mod">
          <ac:chgData name="Alistair Hayes" userId="S::alistair.hayes@lincolnshirefa.com::5aa197ed-c570-499f-87ed-3d39b9ebe28a" providerId="AD" clId="Web-{E24F108E-1812-4A09-A79C-A7B716131554}" dt="2023-12-13T10:41:37.516" v="204" actId="20577"/>
          <ac:spMkLst>
            <pc:docMk/>
            <pc:sldMk cId="3308539223" sldId="264"/>
            <ac:spMk id="30" creationId="{4024D783-4DED-4FCD-AB07-1962500A01FA}"/>
          </ac:spMkLst>
        </pc:spChg>
      </pc:sldChg>
      <pc:sldChg chg="addSp modSp">
        <pc:chgData name="Alistair Hayes" userId="S::alistair.hayes@lincolnshirefa.com::5aa197ed-c570-499f-87ed-3d39b9ebe28a" providerId="AD" clId="Web-{E24F108E-1812-4A09-A79C-A7B716131554}" dt="2023-12-13T09:50:03.565" v="35" actId="20577"/>
        <pc:sldMkLst>
          <pc:docMk/>
          <pc:sldMk cId="1483445853" sldId="269"/>
        </pc:sldMkLst>
        <pc:spChg chg="add mod">
          <ac:chgData name="Alistair Hayes" userId="S::alistair.hayes@lincolnshirefa.com::5aa197ed-c570-499f-87ed-3d39b9ebe28a" providerId="AD" clId="Web-{E24F108E-1812-4A09-A79C-A7B716131554}" dt="2023-12-13T09:49:38.548" v="16" actId="20577"/>
          <ac:spMkLst>
            <pc:docMk/>
            <pc:sldMk cId="1483445853" sldId="269"/>
            <ac:spMk id="9" creationId="{49558ECD-50C0-ECAB-89E3-B32BFC65278F}"/>
          </ac:spMkLst>
        </pc:spChg>
        <pc:spChg chg="add mod">
          <ac:chgData name="Alistair Hayes" userId="S::alistair.hayes@lincolnshirefa.com::5aa197ed-c570-499f-87ed-3d39b9ebe28a" providerId="AD" clId="Web-{E24F108E-1812-4A09-A79C-A7B716131554}" dt="2023-12-13T09:49:51.752" v="25" actId="20577"/>
          <ac:spMkLst>
            <pc:docMk/>
            <pc:sldMk cId="1483445853" sldId="269"/>
            <ac:spMk id="10" creationId="{EB4FEFE1-5619-60AF-46FB-893791EB5565}"/>
          </ac:spMkLst>
        </pc:spChg>
        <pc:spChg chg="add mod">
          <ac:chgData name="Alistair Hayes" userId="S::alistair.hayes@lincolnshirefa.com::5aa197ed-c570-499f-87ed-3d39b9ebe28a" providerId="AD" clId="Web-{E24F108E-1812-4A09-A79C-A7B716131554}" dt="2023-12-13T09:50:03.565" v="35" actId="20577"/>
          <ac:spMkLst>
            <pc:docMk/>
            <pc:sldMk cId="1483445853" sldId="269"/>
            <ac:spMk id="11" creationId="{4F80F3DB-8919-8CAF-30C6-A0625CC2997D}"/>
          </ac:spMkLst>
        </pc:spChg>
        <pc:picChg chg="mod">
          <ac:chgData name="Alistair Hayes" userId="S::alistair.hayes@lincolnshirefa.com::5aa197ed-c570-499f-87ed-3d39b9ebe28a" providerId="AD" clId="Web-{E24F108E-1812-4A09-A79C-A7B716131554}" dt="2023-12-13T09:49:06.531" v="0" actId="1076"/>
          <ac:picMkLst>
            <pc:docMk/>
            <pc:sldMk cId="1483445853" sldId="269"/>
            <ac:picMk id="2" creationId="{1074918C-8CE7-234C-7E4E-97E970A24828}"/>
          </ac:picMkLst>
        </pc:picChg>
        <pc:picChg chg="mod">
          <ac:chgData name="Alistair Hayes" userId="S::alistair.hayes@lincolnshirefa.com::5aa197ed-c570-499f-87ed-3d39b9ebe28a" providerId="AD" clId="Web-{E24F108E-1812-4A09-A79C-A7B716131554}" dt="2023-12-13T09:49:08.078" v="1" actId="1076"/>
          <ac:picMkLst>
            <pc:docMk/>
            <pc:sldMk cId="1483445853" sldId="269"/>
            <ac:picMk id="5" creationId="{F7A072C0-F3BC-1257-AED6-C1407E7EB938}"/>
          </ac:picMkLst>
        </pc:picChg>
        <pc:picChg chg="mod">
          <ac:chgData name="Alistair Hayes" userId="S::alistair.hayes@lincolnshirefa.com::5aa197ed-c570-499f-87ed-3d39b9ebe28a" providerId="AD" clId="Web-{E24F108E-1812-4A09-A79C-A7B716131554}" dt="2023-12-13T09:49:10.282" v="2" actId="1076"/>
          <ac:picMkLst>
            <pc:docMk/>
            <pc:sldMk cId="1483445853" sldId="269"/>
            <ac:picMk id="6" creationId="{00D085AE-93F7-7882-EE77-C5E34204D63D}"/>
          </ac:picMkLst>
        </pc:picChg>
      </pc:sldChg>
      <pc:sldChg chg="modSp">
        <pc:chgData name="Alistair Hayes" userId="S::alistair.hayes@lincolnshirefa.com::5aa197ed-c570-499f-87ed-3d39b9ebe28a" providerId="AD" clId="Web-{E24F108E-1812-4A09-A79C-A7B716131554}" dt="2023-12-13T10:00:03.837" v="116" actId="14100"/>
        <pc:sldMkLst>
          <pc:docMk/>
          <pc:sldMk cId="2473917380" sldId="273"/>
        </pc:sldMkLst>
        <pc:spChg chg="mod">
          <ac:chgData name="Alistair Hayes" userId="S::alistair.hayes@lincolnshirefa.com::5aa197ed-c570-499f-87ed-3d39b9ebe28a" providerId="AD" clId="Web-{E24F108E-1812-4A09-A79C-A7B716131554}" dt="2023-12-13T10:00:03.837" v="116" actId="14100"/>
          <ac:spMkLst>
            <pc:docMk/>
            <pc:sldMk cId="2473917380" sldId="273"/>
            <ac:spMk id="10" creationId="{ABCC6DFA-AFB4-5A48-1398-746802A6D547}"/>
          </ac:spMkLst>
        </pc:spChg>
      </pc:sldChg>
      <pc:sldChg chg="add del">
        <pc:chgData name="Alistair Hayes" userId="S::alistair.hayes@lincolnshirefa.com::5aa197ed-c570-499f-87ed-3d39b9ebe28a" providerId="AD" clId="Web-{E24F108E-1812-4A09-A79C-A7B716131554}" dt="2023-12-13T09:59:09.945" v="114"/>
        <pc:sldMkLst>
          <pc:docMk/>
          <pc:sldMk cId="3353691848" sldId="277"/>
        </pc:sldMkLst>
      </pc:sldChg>
      <pc:sldChg chg="del">
        <pc:chgData name="Alistair Hayes" userId="S::alistair.hayes@lincolnshirefa.com::5aa197ed-c570-499f-87ed-3d39b9ebe28a" providerId="AD" clId="Web-{E24F108E-1812-4A09-A79C-A7B716131554}" dt="2023-12-13T09:59:11.335" v="115"/>
        <pc:sldMkLst>
          <pc:docMk/>
          <pc:sldMk cId="53033665" sldId="278"/>
        </pc:sldMkLst>
      </pc:sldChg>
      <pc:sldChg chg="modSp">
        <pc:chgData name="Alistair Hayes" userId="S::alistair.hayes@lincolnshirefa.com::5aa197ed-c570-499f-87ed-3d39b9ebe28a" providerId="AD" clId="Web-{E24F108E-1812-4A09-A79C-A7B716131554}" dt="2023-12-13T10:14:16.276" v="125" actId="20577"/>
        <pc:sldMkLst>
          <pc:docMk/>
          <pc:sldMk cId="2533618427" sldId="279"/>
        </pc:sldMkLst>
        <pc:spChg chg="mod">
          <ac:chgData name="Alistair Hayes" userId="S::alistair.hayes@lincolnshirefa.com::5aa197ed-c570-499f-87ed-3d39b9ebe28a" providerId="AD" clId="Web-{E24F108E-1812-4A09-A79C-A7B716131554}" dt="2023-12-13T10:14:16.276" v="125" actId="20577"/>
          <ac:spMkLst>
            <pc:docMk/>
            <pc:sldMk cId="2533618427" sldId="279"/>
            <ac:spMk id="13" creationId="{55F09E5A-41DA-48BA-9468-714FE07A465B}"/>
          </ac:spMkLst>
        </pc:spChg>
      </pc:sldChg>
    </pc:docChg>
  </pc:docChgLst>
  <pc:docChgLst>
    <pc:chgData name="Alistair Hayes" userId="S::alistair.hayes@lincolnshirefa.com::5aa197ed-c570-499f-87ed-3d39b9ebe28a" providerId="AD" clId="Web-{F4C5686D-99F5-4073-AAD2-7EA9CC837671}"/>
    <pc:docChg chg="addSld modSld sldOrd">
      <pc:chgData name="Alistair Hayes" userId="S::alistair.hayes@lincolnshirefa.com::5aa197ed-c570-499f-87ed-3d39b9ebe28a" providerId="AD" clId="Web-{F4C5686D-99F5-4073-AAD2-7EA9CC837671}" dt="2023-12-12T11:05:49.991" v="14"/>
      <pc:docMkLst>
        <pc:docMk/>
      </pc:docMkLst>
      <pc:sldChg chg="addSp delSp modSp">
        <pc:chgData name="Alistair Hayes" userId="S::alistair.hayes@lincolnshirefa.com::5aa197ed-c570-499f-87ed-3d39b9ebe28a" providerId="AD" clId="Web-{F4C5686D-99F5-4073-AAD2-7EA9CC837671}" dt="2023-12-12T11:01:42.531" v="12" actId="1076"/>
        <pc:sldMkLst>
          <pc:docMk/>
          <pc:sldMk cId="2473917380" sldId="273"/>
        </pc:sldMkLst>
        <pc:spChg chg="add del">
          <ac:chgData name="Alistair Hayes" userId="S::alistair.hayes@lincolnshirefa.com::5aa197ed-c570-499f-87ed-3d39b9ebe28a" providerId="AD" clId="Web-{F4C5686D-99F5-4073-AAD2-7EA9CC837671}" dt="2023-12-12T11:00:58.436" v="1"/>
          <ac:spMkLst>
            <pc:docMk/>
            <pc:sldMk cId="2473917380" sldId="273"/>
            <ac:spMk id="2" creationId="{D561D783-C48A-B663-BAD4-0DE730861049}"/>
          </ac:spMkLst>
        </pc:spChg>
        <pc:spChg chg="add mod">
          <ac:chgData name="Alistair Hayes" userId="S::alistair.hayes@lincolnshirefa.com::5aa197ed-c570-499f-87ed-3d39b9ebe28a" providerId="AD" clId="Web-{F4C5686D-99F5-4073-AAD2-7EA9CC837671}" dt="2023-12-12T11:01:24.515" v="8" actId="14100"/>
          <ac:spMkLst>
            <pc:docMk/>
            <pc:sldMk cId="2473917380" sldId="273"/>
            <ac:spMk id="6" creationId="{8DFB60DD-37DA-B250-9BD0-859C703E6C87}"/>
          </ac:spMkLst>
        </pc:spChg>
        <pc:spChg chg="add mod">
          <ac:chgData name="Alistair Hayes" userId="S::alistair.hayes@lincolnshirefa.com::5aa197ed-c570-499f-87ed-3d39b9ebe28a" providerId="AD" clId="Web-{F4C5686D-99F5-4073-AAD2-7EA9CC837671}" dt="2023-12-12T11:01:37.437" v="10" actId="1076"/>
          <ac:spMkLst>
            <pc:docMk/>
            <pc:sldMk cId="2473917380" sldId="273"/>
            <ac:spMk id="9" creationId="{06F6F71C-8B46-D614-9345-0EA99F47273D}"/>
          </ac:spMkLst>
        </pc:spChg>
        <pc:spChg chg="add mod">
          <ac:chgData name="Alistair Hayes" userId="S::alistair.hayes@lincolnshirefa.com::5aa197ed-c570-499f-87ed-3d39b9ebe28a" providerId="AD" clId="Web-{F4C5686D-99F5-4073-AAD2-7EA9CC837671}" dt="2023-12-12T11:01:42.531" v="12" actId="1076"/>
          <ac:spMkLst>
            <pc:docMk/>
            <pc:sldMk cId="2473917380" sldId="273"/>
            <ac:spMk id="10" creationId="{ABCC6DFA-AFB4-5A48-1398-746802A6D547}"/>
          </ac:spMkLst>
        </pc:spChg>
      </pc:sldChg>
      <pc:sldChg chg="add ord replId">
        <pc:chgData name="Alistair Hayes" userId="S::alistair.hayes@lincolnshirefa.com::5aa197ed-c570-499f-87ed-3d39b9ebe28a" providerId="AD" clId="Web-{F4C5686D-99F5-4073-AAD2-7EA9CC837671}" dt="2023-12-12T11:05:49.991" v="14"/>
        <pc:sldMkLst>
          <pc:docMk/>
          <pc:sldMk cId="2533618427" sldId="279"/>
        </pc:sldMkLst>
      </pc:sldChg>
    </pc:docChg>
  </pc:docChgLst>
  <pc:docChgLst>
    <pc:chgData name="Ben Pearce" userId="028158d5-fd44-4ef3-80ec-d508a51cd693" providerId="ADAL" clId="{B83721AF-001A-4B4A-AF3B-05CB50DA476C}"/>
    <pc:docChg chg="custSel delSld modSld sldOrd">
      <pc:chgData name="Ben Pearce" userId="028158d5-fd44-4ef3-80ec-d508a51cd693" providerId="ADAL" clId="{B83721AF-001A-4B4A-AF3B-05CB50DA476C}" dt="2023-12-14T10:31:15.728" v="1268" actId="47"/>
      <pc:docMkLst>
        <pc:docMk/>
      </pc:docMkLst>
      <pc:sldChg chg="addSp delSp modSp mod modAnim modCm">
        <pc:chgData name="Ben Pearce" userId="028158d5-fd44-4ef3-80ec-d508a51cd693" providerId="ADAL" clId="{B83721AF-001A-4B4A-AF3B-05CB50DA476C}" dt="2023-12-13T19:30:14.088" v="1256"/>
        <pc:sldMkLst>
          <pc:docMk/>
          <pc:sldMk cId="2636878187" sldId="259"/>
        </pc:sldMkLst>
        <pc:spChg chg="del mod">
          <ac:chgData name="Ben Pearce" userId="028158d5-fd44-4ef3-80ec-d508a51cd693" providerId="ADAL" clId="{B83721AF-001A-4B4A-AF3B-05CB50DA476C}" dt="2023-12-13T19:30:04.109" v="1255"/>
          <ac:spMkLst>
            <pc:docMk/>
            <pc:sldMk cId="2636878187" sldId="259"/>
            <ac:spMk id="6" creationId="{0A1CC853-4E25-1581-33EC-01AF6FB0DA4D}"/>
          </ac:spMkLst>
        </pc:spChg>
        <pc:spChg chg="add mod">
          <ac:chgData name="Ben Pearce" userId="028158d5-fd44-4ef3-80ec-d508a51cd693" providerId="ADAL" clId="{B83721AF-001A-4B4A-AF3B-05CB50DA476C}" dt="2023-12-13T19:30:14.088" v="1256"/>
          <ac:spMkLst>
            <pc:docMk/>
            <pc:sldMk cId="2636878187" sldId="259"/>
            <ac:spMk id="7" creationId="{174B96FF-3CBD-0873-E63D-8F57274570D3}"/>
          </ac:spMkLst>
        </pc:spChg>
        <pc:spChg chg="mod">
          <ac:chgData name="Ben Pearce" userId="028158d5-fd44-4ef3-80ec-d508a51cd693" providerId="ADAL" clId="{B83721AF-001A-4B4A-AF3B-05CB50DA476C}" dt="2023-12-12T12:20:36.042" v="158" actId="20577"/>
          <ac:spMkLst>
            <pc:docMk/>
            <pc:sldMk cId="2636878187" sldId="259"/>
            <ac:spMk id="8" creationId="{D892F6B2-A124-466C-B62F-28FD166F9C7E}"/>
          </ac:spMkLst>
        </pc:spChg>
        <pc:spChg chg="mod">
          <ac:chgData name="Ben Pearce" userId="028158d5-fd44-4ef3-80ec-d508a51cd693" providerId="ADAL" clId="{B83721AF-001A-4B4A-AF3B-05CB50DA476C}" dt="2023-12-11T09:45:40.813" v="90" actId="1076"/>
          <ac:spMkLst>
            <pc:docMk/>
            <pc:sldMk cId="2636878187" sldId="259"/>
            <ac:spMk id="9" creationId="{35F31A76-2672-43EA-BB4C-D35E09F48EE0}"/>
          </ac:spMkLst>
        </pc:spChg>
      </pc:sldChg>
      <pc:sldChg chg="addSp delSp modSp mod">
        <pc:chgData name="Ben Pearce" userId="028158d5-fd44-4ef3-80ec-d508a51cd693" providerId="ADAL" clId="{B83721AF-001A-4B4A-AF3B-05CB50DA476C}" dt="2023-12-13T19:30:21.615" v="1259"/>
        <pc:sldMkLst>
          <pc:docMk/>
          <pc:sldMk cId="1690261823" sldId="266"/>
        </pc:sldMkLst>
        <pc:spChg chg="add mod">
          <ac:chgData name="Ben Pearce" userId="028158d5-fd44-4ef3-80ec-d508a51cd693" providerId="ADAL" clId="{B83721AF-001A-4B4A-AF3B-05CB50DA476C}" dt="2023-12-13T19:30:21.615" v="1259"/>
          <ac:spMkLst>
            <pc:docMk/>
            <pc:sldMk cId="1690261823" sldId="266"/>
            <ac:spMk id="2" creationId="{6C9FE278-27EE-F5BD-CA8A-E2957FAD1794}"/>
          </ac:spMkLst>
        </pc:spChg>
        <pc:spChg chg="del">
          <ac:chgData name="Ben Pearce" userId="028158d5-fd44-4ef3-80ec-d508a51cd693" providerId="ADAL" clId="{B83721AF-001A-4B4A-AF3B-05CB50DA476C}" dt="2023-12-13T19:30:18.614" v="1257" actId="478"/>
          <ac:spMkLst>
            <pc:docMk/>
            <pc:sldMk cId="1690261823" sldId="266"/>
            <ac:spMk id="8" creationId="{8A926226-F499-D1EE-AB74-8AE9127DDC61}"/>
          </ac:spMkLst>
        </pc:spChg>
        <pc:spChg chg="mod">
          <ac:chgData name="Ben Pearce" userId="028158d5-fd44-4ef3-80ec-d508a51cd693" providerId="ADAL" clId="{B83721AF-001A-4B4A-AF3B-05CB50DA476C}" dt="2023-12-12T12:25:04.873" v="626" actId="1076"/>
          <ac:spMkLst>
            <pc:docMk/>
            <pc:sldMk cId="1690261823" sldId="266"/>
            <ac:spMk id="15" creationId="{0B741471-85EC-441F-B3C1-3563412E3D23}"/>
          </ac:spMkLst>
        </pc:spChg>
        <pc:spChg chg="mod">
          <ac:chgData name="Ben Pearce" userId="028158d5-fd44-4ef3-80ec-d508a51cd693" providerId="ADAL" clId="{B83721AF-001A-4B4A-AF3B-05CB50DA476C}" dt="2023-12-12T12:24:13.085" v="525" actId="20577"/>
          <ac:spMkLst>
            <pc:docMk/>
            <pc:sldMk cId="1690261823" sldId="266"/>
            <ac:spMk id="20" creationId="{DA7E78C7-41BD-4E96-9D05-DD6A75A16BB7}"/>
          </ac:spMkLst>
        </pc:spChg>
        <pc:picChg chg="del mod">
          <ac:chgData name="Ben Pearce" userId="028158d5-fd44-4ef3-80ec-d508a51cd693" providerId="ADAL" clId="{B83721AF-001A-4B4A-AF3B-05CB50DA476C}" dt="2023-12-12T12:24:31.895" v="527" actId="478"/>
          <ac:picMkLst>
            <pc:docMk/>
            <pc:sldMk cId="1690261823" sldId="266"/>
            <ac:picMk id="2" creationId="{B9EAED89-6A5B-4B8B-B060-84AC7CDC07F8}"/>
          </ac:picMkLst>
        </pc:picChg>
        <pc:picChg chg="mod">
          <ac:chgData name="Ben Pearce" userId="028158d5-fd44-4ef3-80ec-d508a51cd693" providerId="ADAL" clId="{B83721AF-001A-4B4A-AF3B-05CB50DA476C}" dt="2023-12-13T19:30:20.102" v="1258" actId="1076"/>
          <ac:picMkLst>
            <pc:docMk/>
            <pc:sldMk cId="1690261823" sldId="266"/>
            <ac:picMk id="7" creationId="{EC78523D-B439-9478-B979-63DB75F20B08}"/>
          </ac:picMkLst>
        </pc:picChg>
      </pc:sldChg>
      <pc:sldChg chg="addSp delSp modSp mod">
        <pc:chgData name="Ben Pearce" userId="028158d5-fd44-4ef3-80ec-d508a51cd693" providerId="ADAL" clId="{B83721AF-001A-4B4A-AF3B-05CB50DA476C}" dt="2023-12-13T19:30:46.260" v="1265"/>
        <pc:sldMkLst>
          <pc:docMk/>
          <pc:sldMk cId="2134373843" sldId="267"/>
        </pc:sldMkLst>
        <pc:spChg chg="add mod">
          <ac:chgData name="Ben Pearce" userId="028158d5-fd44-4ef3-80ec-d508a51cd693" providerId="ADAL" clId="{B83721AF-001A-4B4A-AF3B-05CB50DA476C}" dt="2023-12-13T19:30:46.260" v="1265"/>
          <ac:spMkLst>
            <pc:docMk/>
            <pc:sldMk cId="2134373843" sldId="267"/>
            <ac:spMk id="5" creationId="{D9320DD9-9795-36E5-F0C6-675DA68DE451}"/>
          </ac:spMkLst>
        </pc:spChg>
        <pc:spChg chg="del">
          <ac:chgData name="Ben Pearce" userId="028158d5-fd44-4ef3-80ec-d508a51cd693" providerId="ADAL" clId="{B83721AF-001A-4B4A-AF3B-05CB50DA476C}" dt="2023-12-13T19:30:43.895" v="1264" actId="478"/>
          <ac:spMkLst>
            <pc:docMk/>
            <pc:sldMk cId="2134373843" sldId="267"/>
            <ac:spMk id="6" creationId="{0A1CC853-4E25-1581-33EC-01AF6FB0DA4D}"/>
          </ac:spMkLst>
        </pc:spChg>
        <pc:spChg chg="mod">
          <ac:chgData name="Ben Pearce" userId="028158d5-fd44-4ef3-80ec-d508a51cd693" providerId="ADAL" clId="{B83721AF-001A-4B4A-AF3B-05CB50DA476C}" dt="2023-12-12T12:35:32.318" v="1232" actId="20577"/>
          <ac:spMkLst>
            <pc:docMk/>
            <pc:sldMk cId="2134373843" sldId="267"/>
            <ac:spMk id="8" creationId="{D892F6B2-A124-466C-B62F-28FD166F9C7E}"/>
          </ac:spMkLst>
        </pc:spChg>
        <pc:picChg chg="mod">
          <ac:chgData name="Ben Pearce" userId="028158d5-fd44-4ef3-80ec-d508a51cd693" providerId="ADAL" clId="{B83721AF-001A-4B4A-AF3B-05CB50DA476C}" dt="2023-12-06T16:17:17.805" v="1" actId="1076"/>
          <ac:picMkLst>
            <pc:docMk/>
            <pc:sldMk cId="2134373843" sldId="267"/>
            <ac:picMk id="2" creationId="{2DAE6D3D-B3BB-25CF-6010-E4302D382B5A}"/>
          </ac:picMkLst>
        </pc:picChg>
      </pc:sldChg>
      <pc:sldChg chg="addSp delSp modSp mod">
        <pc:chgData name="Ben Pearce" userId="028158d5-fd44-4ef3-80ec-d508a51cd693" providerId="ADAL" clId="{B83721AF-001A-4B4A-AF3B-05CB50DA476C}" dt="2023-12-13T19:30:40.664" v="1263"/>
        <pc:sldMkLst>
          <pc:docMk/>
          <pc:sldMk cId="2000157807" sldId="271"/>
        </pc:sldMkLst>
        <pc:spChg chg="add mod">
          <ac:chgData name="Ben Pearce" userId="028158d5-fd44-4ef3-80ec-d508a51cd693" providerId="ADAL" clId="{B83721AF-001A-4B4A-AF3B-05CB50DA476C}" dt="2023-12-13T19:30:40.664" v="1263"/>
          <ac:spMkLst>
            <pc:docMk/>
            <pc:sldMk cId="2000157807" sldId="271"/>
            <ac:spMk id="2" creationId="{226DDF8C-28CC-A3BD-666A-18045B719C8B}"/>
          </ac:spMkLst>
        </pc:spChg>
        <pc:spChg chg="del">
          <ac:chgData name="Ben Pearce" userId="028158d5-fd44-4ef3-80ec-d508a51cd693" providerId="ADAL" clId="{B83721AF-001A-4B4A-AF3B-05CB50DA476C}" dt="2023-12-13T19:30:38.478" v="1262" actId="478"/>
          <ac:spMkLst>
            <pc:docMk/>
            <pc:sldMk cId="2000157807" sldId="271"/>
            <ac:spMk id="6" creationId="{0A1CC853-4E25-1581-33EC-01AF6FB0DA4D}"/>
          </ac:spMkLst>
        </pc:spChg>
      </pc:sldChg>
      <pc:sldChg chg="addSp delSp modSp del mod ord">
        <pc:chgData name="Ben Pearce" userId="028158d5-fd44-4ef3-80ec-d508a51cd693" providerId="ADAL" clId="{B83721AF-001A-4B4A-AF3B-05CB50DA476C}" dt="2023-12-14T10:31:15.728" v="1268" actId="47"/>
        <pc:sldMkLst>
          <pc:docMk/>
          <pc:sldMk cId="413499139" sldId="272"/>
        </pc:sldMkLst>
        <pc:spChg chg="add mod">
          <ac:chgData name="Ben Pearce" userId="028158d5-fd44-4ef3-80ec-d508a51cd693" providerId="ADAL" clId="{B83721AF-001A-4B4A-AF3B-05CB50DA476C}" dt="2023-12-13T19:30:32.667" v="1261"/>
          <ac:spMkLst>
            <pc:docMk/>
            <pc:sldMk cId="413499139" sldId="272"/>
            <ac:spMk id="2" creationId="{E3745366-B658-C532-53F6-DEF05BE2D2C4}"/>
          </ac:spMkLst>
        </pc:spChg>
        <pc:spChg chg="del">
          <ac:chgData name="Ben Pearce" userId="028158d5-fd44-4ef3-80ec-d508a51cd693" providerId="ADAL" clId="{B83721AF-001A-4B4A-AF3B-05CB50DA476C}" dt="2023-12-13T19:30:29.260" v="1260" actId="478"/>
          <ac:spMkLst>
            <pc:docMk/>
            <pc:sldMk cId="413499139" sldId="272"/>
            <ac:spMk id="8" creationId="{8A926226-F499-D1EE-AB74-8AE9127DDC61}"/>
          </ac:spMkLst>
        </pc:spChg>
      </pc:sldChg>
    </pc:docChg>
  </pc:docChgLst>
</pc:chgInfo>
</file>

<file path=ppt/comments/modernComment_103_9D2B916B.xml><?xml version="1.0" encoding="utf-8"?>
<p188:cmLst xmlns:a="http://schemas.openxmlformats.org/drawingml/2006/main" xmlns:r="http://schemas.openxmlformats.org/officeDocument/2006/relationships" xmlns:p188="http://schemas.microsoft.com/office/powerpoint/2018/8/main">
  <p188:cm id="{546C2F1D-E484-42B7-B665-60F89F394889}" authorId="{BE9CCFD4-2CF7-F1DE-E60E-400245AF26B4}" created="2023-12-05T17:01:42.531">
    <pc:sldMkLst xmlns:pc="http://schemas.microsoft.com/office/powerpoint/2013/main/command">
      <pc:docMk/>
      <pc:sldMk cId="2636878187" sldId="259"/>
    </pc:sldMkLst>
    <p188:txBody>
      <a:bodyPr/>
      <a:lstStyle/>
      <a:p>
        <a:r>
          <a:rPr lang="en-US"/>
          <a:t>[@Michael Brader] please can you add the data for the average club mark from each league to this slide or add in a new slide to highlight good referee performance?</a:t>
        </a:r>
      </a:p>
    </p188:txBody>
  </p188:cm>
  <p188:cm id="{35BD9071-76A9-48E0-9A19-57446C0552FB}" authorId="{BE9CCFD4-2CF7-F1DE-E60E-400245AF26B4}" created="2023-12-08T10:58:58.227">
    <pc:sldMkLst xmlns:pc="http://schemas.microsoft.com/office/powerpoint/2013/main/command">
      <pc:docMk/>
      <pc:sldMk cId="2636878187" sldId="259"/>
    </pc:sldMkLst>
    <p188:replyLst>
      <p188:reply id="{CDA89A84-C209-4056-8B5A-2F763F766919}" authorId="{0146041E-92A3-1006-75FE-141CB2FA2E4D}" created="2023-12-11T09:45:05.244">
        <p188:txBody>
          <a:bodyPr/>
          <a:lstStyle/>
          <a:p>
            <a:r>
              <a:rPr lang="en-GB"/>
              <a:t>[@Alistair Hayes] I have edited the lead question, and have adjusted the animations so they respond to the lead question first, and then we can look at the sub questions with them</a:t>
            </a:r>
          </a:p>
        </p188:txBody>
      </p188:reply>
    </p188:replyLst>
    <p188:txBody>
      <a:bodyPr/>
      <a:lstStyle/>
      <a:p>
        <a:r>
          <a:rPr lang="en-US"/>
          <a:t>[@Ben Pearce] in relation to the abuse question, do you think it's better to gauge the audience understanding of abuse with a Slido question on what they consider abuse to look like first? Then follow into the conduct of different individuals and whether they deem it over the line and can discuss challenging this behaviour?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75651-B8B0-42EB-AD2F-B44C91CF9727}" type="datetimeFigureOut">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1C900-DFA2-4A4A-9587-1827D102761C}" type="slidenum">
              <a:t>‹#›</a:t>
            </a:fld>
            <a:endParaRPr lang="en-US"/>
          </a:p>
        </p:txBody>
      </p:sp>
    </p:spTree>
    <p:extLst>
      <p:ext uri="{BB962C8B-B14F-4D97-AF65-F5344CB8AC3E}">
        <p14:creationId xmlns:p14="http://schemas.microsoft.com/office/powerpoint/2010/main" val="298779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to right offender roles across football, Offender roles in Adult Football, Offender Roles in Youth Football</a:t>
            </a:r>
          </a:p>
        </p:txBody>
      </p:sp>
      <p:sp>
        <p:nvSpPr>
          <p:cNvPr id="4" name="Slide Number Placeholder 3"/>
          <p:cNvSpPr>
            <a:spLocks noGrp="1"/>
          </p:cNvSpPr>
          <p:nvPr>
            <p:ph type="sldNum" sz="quarter" idx="5"/>
          </p:nvPr>
        </p:nvSpPr>
        <p:spPr/>
        <p:txBody>
          <a:bodyPr/>
          <a:lstStyle/>
          <a:p>
            <a:fld id="{F7F1C900-DFA2-4A4A-9587-1827D102761C}" type="slidenum">
              <a:t>3</a:t>
            </a:fld>
            <a:endParaRPr lang="en-US"/>
          </a:p>
        </p:txBody>
      </p:sp>
    </p:spTree>
    <p:extLst>
      <p:ext uri="{BB962C8B-B14F-4D97-AF65-F5344CB8AC3E}">
        <p14:creationId xmlns:p14="http://schemas.microsoft.com/office/powerpoint/2010/main" val="367696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Biggest challenge in youth football – Failure to control linked to spectator </a:t>
            </a:r>
            <a:r>
              <a:rPr lang="en-US" dirty="0" err="1">
                <a:cs typeface="Calibri"/>
              </a:rPr>
              <a:t>behaviour</a:t>
            </a:r>
            <a:r>
              <a:rPr lang="en-US" dirty="0">
                <a:cs typeface="Calibri"/>
              </a:rPr>
              <a:t> followed by conduct towards referees</a:t>
            </a:r>
          </a:p>
        </p:txBody>
      </p:sp>
      <p:sp>
        <p:nvSpPr>
          <p:cNvPr id="4" name="Slide Number Placeholder 3"/>
          <p:cNvSpPr>
            <a:spLocks noGrp="1"/>
          </p:cNvSpPr>
          <p:nvPr>
            <p:ph type="sldNum" sz="quarter" idx="5"/>
          </p:nvPr>
        </p:nvSpPr>
        <p:spPr/>
        <p:txBody>
          <a:bodyPr/>
          <a:lstStyle/>
          <a:p>
            <a:fld id="{F7F1C900-DFA2-4A4A-9587-1827D102761C}" type="slidenum">
              <a:t>4</a:t>
            </a:fld>
            <a:endParaRPr lang="en-US"/>
          </a:p>
        </p:txBody>
      </p:sp>
    </p:spTree>
    <p:extLst>
      <p:ext uri="{BB962C8B-B14F-4D97-AF65-F5344CB8AC3E}">
        <p14:creationId xmlns:p14="http://schemas.microsoft.com/office/powerpoint/2010/main" val="131159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to right offender roles across football, Offender roles in Adult Football, Offender Roles in Youth Football</a:t>
            </a:r>
          </a:p>
        </p:txBody>
      </p:sp>
      <p:sp>
        <p:nvSpPr>
          <p:cNvPr id="4" name="Slide Number Placeholder 3"/>
          <p:cNvSpPr>
            <a:spLocks noGrp="1"/>
          </p:cNvSpPr>
          <p:nvPr>
            <p:ph type="sldNum" sz="quarter" idx="5"/>
          </p:nvPr>
        </p:nvSpPr>
        <p:spPr/>
        <p:txBody>
          <a:bodyPr/>
          <a:lstStyle/>
          <a:p>
            <a:fld id="{F7F1C900-DFA2-4A4A-9587-1827D102761C}" type="slidenum">
              <a:t>5</a:t>
            </a:fld>
            <a:endParaRPr lang="en-US"/>
          </a:p>
        </p:txBody>
      </p:sp>
    </p:spTree>
    <p:extLst>
      <p:ext uri="{BB962C8B-B14F-4D97-AF65-F5344CB8AC3E}">
        <p14:creationId xmlns:p14="http://schemas.microsoft.com/office/powerpoint/2010/main" val="92602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to right offender roles across football, Offender roles in Adult Football, Offender Roles in Youth Football</a:t>
            </a:r>
          </a:p>
        </p:txBody>
      </p:sp>
      <p:sp>
        <p:nvSpPr>
          <p:cNvPr id="4" name="Slide Number Placeholder 3"/>
          <p:cNvSpPr>
            <a:spLocks noGrp="1"/>
          </p:cNvSpPr>
          <p:nvPr>
            <p:ph type="sldNum" sz="quarter" idx="5"/>
          </p:nvPr>
        </p:nvSpPr>
        <p:spPr/>
        <p:txBody>
          <a:bodyPr/>
          <a:lstStyle/>
          <a:p>
            <a:fld id="{F7F1C900-DFA2-4A4A-9587-1827D102761C}" type="slidenum">
              <a:t>6</a:t>
            </a:fld>
            <a:endParaRPr lang="en-US"/>
          </a:p>
        </p:txBody>
      </p:sp>
    </p:spTree>
    <p:extLst>
      <p:ext uri="{BB962C8B-B14F-4D97-AF65-F5344CB8AC3E}">
        <p14:creationId xmlns:p14="http://schemas.microsoft.com/office/powerpoint/2010/main" val="425731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to right offender roles across football, Offender roles in Adult Football, Offender Roles in Youth Football</a:t>
            </a:r>
          </a:p>
        </p:txBody>
      </p:sp>
      <p:sp>
        <p:nvSpPr>
          <p:cNvPr id="4" name="Slide Number Placeholder 3"/>
          <p:cNvSpPr>
            <a:spLocks noGrp="1"/>
          </p:cNvSpPr>
          <p:nvPr>
            <p:ph type="sldNum" sz="quarter" idx="5"/>
          </p:nvPr>
        </p:nvSpPr>
        <p:spPr/>
        <p:txBody>
          <a:bodyPr/>
          <a:lstStyle/>
          <a:p>
            <a:fld id="{F7F1C900-DFA2-4A4A-9587-1827D102761C}" type="slidenum">
              <a:t>7</a:t>
            </a:fld>
            <a:endParaRPr lang="en-US"/>
          </a:p>
        </p:txBody>
      </p:sp>
    </p:spTree>
    <p:extLst>
      <p:ext uri="{BB962C8B-B14F-4D97-AF65-F5344CB8AC3E}">
        <p14:creationId xmlns:p14="http://schemas.microsoft.com/office/powerpoint/2010/main" val="28187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Club Marks for Refs: </a:t>
            </a:r>
          </a:p>
          <a:p>
            <a:r>
              <a:rPr lang="en-US" dirty="0">
                <a:cs typeface="Calibri"/>
              </a:rPr>
              <a:t>Lincoln Sunday League – 81 </a:t>
            </a:r>
          </a:p>
          <a:p>
            <a:r>
              <a:rPr lang="en-US" dirty="0">
                <a:cs typeface="Calibri"/>
              </a:rPr>
              <a:t>Lincolnshire League – 85</a:t>
            </a:r>
          </a:p>
          <a:p>
            <a:r>
              <a:rPr lang="en-US" dirty="0">
                <a:cs typeface="Calibri"/>
              </a:rPr>
              <a:t>Boston Saturday League – 79</a:t>
            </a:r>
          </a:p>
          <a:p>
            <a:r>
              <a:rPr lang="en-US" dirty="0">
                <a:cs typeface="Calibri"/>
              </a:rPr>
              <a:t>Scunthorpe Saturday League - 72</a:t>
            </a:r>
          </a:p>
        </p:txBody>
      </p:sp>
      <p:sp>
        <p:nvSpPr>
          <p:cNvPr id="4" name="Slide Number Placeholder 3"/>
          <p:cNvSpPr>
            <a:spLocks noGrp="1"/>
          </p:cNvSpPr>
          <p:nvPr>
            <p:ph type="sldNum" sz="quarter" idx="5"/>
          </p:nvPr>
        </p:nvSpPr>
        <p:spPr/>
        <p:txBody>
          <a:bodyPr/>
          <a:lstStyle/>
          <a:p>
            <a:fld id="{F7F1C900-DFA2-4A4A-9587-1827D102761C}" type="slidenum">
              <a:rPr lang="en-US"/>
              <a:t>10</a:t>
            </a:fld>
            <a:endParaRPr lang="en-US"/>
          </a:p>
        </p:txBody>
      </p:sp>
    </p:spTree>
    <p:extLst>
      <p:ext uri="{BB962C8B-B14F-4D97-AF65-F5344CB8AC3E}">
        <p14:creationId xmlns:p14="http://schemas.microsoft.com/office/powerpoint/2010/main" val="156510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6AF7-F212-418E-B37C-1CC039413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949FA0-93CD-4610-A472-2D1F6C556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79A6A5-2B1A-4CDC-BDF7-931B7F437765}"/>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60CABA76-A7B9-42F9-96F0-7C07BEE28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84DDC-C3F6-449B-9B08-78FF7DA73A46}"/>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0591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6A34-8503-423D-9791-814189C792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EF14C4-85C7-450F-9B82-C85E21F876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8B6C4-B573-4474-983F-7D915C55F924}"/>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C03A36B3-99F4-4A29-8EE2-C1D8960EE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418B4-240E-4B29-AB34-E8032915ECBB}"/>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9608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91E57-628B-454D-B18A-EB3898DDDE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3BF28-683E-434E-BBBB-93F68F4114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AFBC55-C24F-4960-9311-A45707D771CE}"/>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6E856FC2-99D4-47EF-8E52-E30AD6ED9B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3B8D1-A100-444F-B48A-07D3FBAF0A20}"/>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000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F3AE-1EBF-4143-9CC2-4DA0FD84C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C2FBCF-F3FD-4673-987E-FE262F482E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52245-BA37-477E-A6BD-9C9DB0C0D676}"/>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49AF57CB-4A23-484D-8E1C-B1587A999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B0C6B-DB37-443E-B6FC-8EF7B7B58C8D}"/>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291765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977D-8759-4A8D-9815-D0F6ED58D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2800DA-0897-4AD9-9361-7152E398F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86F1C3-43DB-42CA-A61D-B7527FBE7056}"/>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A4928670-5178-4E5E-9F90-34995F713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F63F3-5A86-47FF-ADEA-783A332BC78D}"/>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17774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1B61-C6F3-4778-AE9B-237BF0B4C8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041B6C-A0DC-4259-94A6-A8D96F6AEB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5D53BA-9112-426A-80D9-E5AD71ECD9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782A7A-14D0-400F-98AB-EBE291611E06}"/>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6" name="Footer Placeholder 5">
            <a:extLst>
              <a:ext uri="{FF2B5EF4-FFF2-40B4-BE49-F238E27FC236}">
                <a16:creationId xmlns:a16="http://schemas.microsoft.com/office/drawing/2014/main" id="{D90AAC7A-B8E2-439A-A939-7BB1E7D829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CD726-EC7F-4E15-897B-5C44F19781D7}"/>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31458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AFF3-3304-456B-9895-B1AE94DF33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D7273F-A977-42D6-A3BF-649C8625C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A5AA81-A991-4587-BC3C-8C4F1234EB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DB4103-494C-449D-B6F2-4FA799B75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2CCD94-4E90-4BD0-915E-35CA01C525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7EFE73-32AB-467E-8964-B318E86353D4}"/>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8" name="Footer Placeholder 7">
            <a:extLst>
              <a:ext uri="{FF2B5EF4-FFF2-40B4-BE49-F238E27FC236}">
                <a16:creationId xmlns:a16="http://schemas.microsoft.com/office/drawing/2014/main" id="{F2B89D70-3441-4144-9B77-DF5342AA08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9C25D4-B3BC-46DF-A498-7BE376F3C640}"/>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79815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6888-30A6-418B-9FD8-3E42BFCBAD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F86A6F-60F3-4716-ADEE-C61888155EEB}"/>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4" name="Footer Placeholder 3">
            <a:extLst>
              <a:ext uri="{FF2B5EF4-FFF2-40B4-BE49-F238E27FC236}">
                <a16:creationId xmlns:a16="http://schemas.microsoft.com/office/drawing/2014/main" id="{450938FA-FD68-42D1-812D-73AB79000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FDE4CE-29F8-462D-9A1F-888E0F380F90}"/>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150830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BB64D-EEE4-4C8C-A9DF-D38FDB0DF15B}"/>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3" name="Footer Placeholder 2">
            <a:extLst>
              <a:ext uri="{FF2B5EF4-FFF2-40B4-BE49-F238E27FC236}">
                <a16:creationId xmlns:a16="http://schemas.microsoft.com/office/drawing/2014/main" id="{25C4E4B8-4697-440F-90A2-F552B64180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EFDD90-8853-439B-A9D8-494321862496}"/>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376883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C008-71A0-4301-80F0-EA9BFF5ED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994F8A-7FFA-41F5-9E77-951DC2A5D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E2D1C4-317A-4A2E-88F7-F6D2CB50B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FC2D5A-4266-45BF-91E6-4DD0D3A2FC48}"/>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6" name="Footer Placeholder 5">
            <a:extLst>
              <a:ext uri="{FF2B5EF4-FFF2-40B4-BE49-F238E27FC236}">
                <a16:creationId xmlns:a16="http://schemas.microsoft.com/office/drawing/2014/main" id="{6F966C66-BEBD-4C13-A0FE-FF74E20561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C377E0-40DF-4985-8864-17085F95A6A0}"/>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133575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2253-079C-49D4-AD99-B838AF909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AA24FE-D706-46F7-ADC4-5D8388AA8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5CC212-FCE4-41EA-BD47-92AA8F527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6C8A9-2953-4181-B206-D59B646AF7FE}"/>
              </a:ext>
            </a:extLst>
          </p:cNvPr>
          <p:cNvSpPr>
            <a:spLocks noGrp="1"/>
          </p:cNvSpPr>
          <p:nvPr>
            <p:ph type="dt" sz="half" idx="10"/>
          </p:nvPr>
        </p:nvSpPr>
        <p:spPr/>
        <p:txBody>
          <a:bodyPr/>
          <a:lstStyle/>
          <a:p>
            <a:fld id="{58D33837-D8E5-494A-95B7-5A160BAF31A9}" type="datetimeFigureOut">
              <a:rPr lang="en-GB" smtClean="0"/>
              <a:t>14/12/2023</a:t>
            </a:fld>
            <a:endParaRPr lang="en-GB"/>
          </a:p>
        </p:txBody>
      </p:sp>
      <p:sp>
        <p:nvSpPr>
          <p:cNvPr id="6" name="Footer Placeholder 5">
            <a:extLst>
              <a:ext uri="{FF2B5EF4-FFF2-40B4-BE49-F238E27FC236}">
                <a16:creationId xmlns:a16="http://schemas.microsoft.com/office/drawing/2014/main" id="{35CC0CD7-7AAA-41A2-89CD-AC5B8414C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5DF0A-3E67-4312-93FB-6602833AD4AF}"/>
              </a:ext>
            </a:extLst>
          </p:cNvPr>
          <p:cNvSpPr>
            <a:spLocks noGrp="1"/>
          </p:cNvSpPr>
          <p:nvPr>
            <p:ph type="sldNum" sz="quarter" idx="12"/>
          </p:nvPr>
        </p:nvSpPr>
        <p:spPr/>
        <p:txBody>
          <a:bodyPr/>
          <a:lstStyle/>
          <a:p>
            <a:fld id="{7A44D77D-214C-4FF0-B3EA-D09F4287A86A}" type="slidenum">
              <a:rPr lang="en-GB" smtClean="0"/>
              <a:t>‹#›</a:t>
            </a:fld>
            <a:endParaRPr lang="en-GB"/>
          </a:p>
        </p:txBody>
      </p:sp>
    </p:spTree>
    <p:extLst>
      <p:ext uri="{BB962C8B-B14F-4D97-AF65-F5344CB8AC3E}">
        <p14:creationId xmlns:p14="http://schemas.microsoft.com/office/powerpoint/2010/main" val="193896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1009A-23F5-4988-B1A4-337449854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45802C-2BE3-4C9B-8C9D-8AB5366F4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C7133-8C21-4DBA-9913-815EF79F4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33837-D8E5-494A-95B7-5A160BAF31A9}" type="datetimeFigureOut">
              <a:rPr lang="en-GB" smtClean="0"/>
              <a:t>14/12/2023</a:t>
            </a:fld>
            <a:endParaRPr lang="en-GB"/>
          </a:p>
        </p:txBody>
      </p:sp>
      <p:sp>
        <p:nvSpPr>
          <p:cNvPr id="5" name="Footer Placeholder 4">
            <a:extLst>
              <a:ext uri="{FF2B5EF4-FFF2-40B4-BE49-F238E27FC236}">
                <a16:creationId xmlns:a16="http://schemas.microsoft.com/office/drawing/2014/main" id="{E325334D-E4F6-4D3E-8095-D80F38C7A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B17221-D2CC-4DAC-BC07-70868B07D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4D77D-214C-4FF0-B3EA-D09F4287A86A}" type="slidenum">
              <a:rPr lang="en-GB" smtClean="0"/>
              <a:t>‹#›</a:t>
            </a:fld>
            <a:endParaRPr lang="en-GB"/>
          </a:p>
        </p:txBody>
      </p:sp>
    </p:spTree>
    <p:extLst>
      <p:ext uri="{BB962C8B-B14F-4D97-AF65-F5344CB8AC3E}">
        <p14:creationId xmlns:p14="http://schemas.microsoft.com/office/powerpoint/2010/main" val="425238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8/10/relationships/comments" Target="../comments/modernComment_103_9D2B916B.xml"/><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35990-401E-389C-1E32-24C190C07409}"/>
              </a:ext>
            </a:extLst>
          </p:cNvPr>
          <p:cNvPicPr>
            <a:picLocks noGrp="1" noRot="1" noChangeAspect="1" noMove="1" noResize="1" noEditPoints="1" noAdjustHandles="1" noChangeArrowheads="1" noChangeShapeType="1" noCrop="1"/>
          </p:cNvPicPr>
          <p:nvPr/>
        </p:nvPicPr>
        <p:blipFill rotWithShape="1">
          <a:blip r:embed="rId2"/>
          <a:srcRect l="13048"/>
          <a:stretch/>
        </p:blipFill>
        <p:spPr>
          <a:xfrm>
            <a:off x="-1" y="0"/>
            <a:ext cx="5963209" cy="6858000"/>
          </a:xfrm>
          <a:prstGeom prst="rect">
            <a:avLst/>
          </a:prstGeom>
        </p:spPr>
      </p:pic>
      <p:pic>
        <p:nvPicPr>
          <p:cNvPr id="2" name="Picture 1">
            <a:extLst>
              <a:ext uri="{FF2B5EF4-FFF2-40B4-BE49-F238E27FC236}">
                <a16:creationId xmlns:a16="http://schemas.microsoft.com/office/drawing/2014/main" id="{B0124043-1508-87EE-B265-C8797B24722A}"/>
              </a:ext>
            </a:extLst>
          </p:cNvPr>
          <p:cNvPicPr>
            <a:picLocks noGrp="1" noRot="1" noChangeAspect="1" noMove="1" noResize="1" noEditPoints="1" noAdjustHandles="1" noChangeArrowheads="1" noChangeShapeType="1" noCrop="1"/>
          </p:cNvPicPr>
          <p:nvPr/>
        </p:nvPicPr>
        <p:blipFill rotWithShape="1">
          <a:blip r:embed="rId2"/>
          <a:srcRect r="523"/>
          <a:stretch/>
        </p:blipFill>
        <p:spPr>
          <a:xfrm>
            <a:off x="5369791" y="0"/>
            <a:ext cx="6822209" cy="6858000"/>
          </a:xfrm>
          <a:prstGeom prst="rect">
            <a:avLst/>
          </a:prstGeom>
        </p:spPr>
      </p:pic>
      <p:sp>
        <p:nvSpPr>
          <p:cNvPr id="10" name="Rectangle 9">
            <a:extLst>
              <a:ext uri="{FF2B5EF4-FFF2-40B4-BE49-F238E27FC236}">
                <a16:creationId xmlns:a16="http://schemas.microsoft.com/office/drawing/2014/main" id="{3696042D-9640-4599-AABC-639BEE8E0D6D}"/>
              </a:ext>
            </a:extLst>
          </p:cNvPr>
          <p:cNvSpPr/>
          <p:nvPr/>
        </p:nvSpPr>
        <p:spPr>
          <a:xfrm>
            <a:off x="705908" y="2963421"/>
            <a:ext cx="8265042" cy="707886"/>
          </a:xfrm>
          <a:prstGeom prst="rect">
            <a:avLst/>
          </a:prstGeom>
        </p:spPr>
        <p:txBody>
          <a:bodyPr wrap="square" lIns="91440" tIns="45720" rIns="91440" bIns="45720" anchor="t">
            <a:spAutoFit/>
          </a:bodyPr>
          <a:lstStyle/>
          <a:p>
            <a:r>
              <a:rPr lang="en-GB" sz="4000" b="1" dirty="0">
                <a:solidFill>
                  <a:schemeClr val="bg1"/>
                </a:solidFill>
                <a:latin typeface="FS Jack"/>
                <a:ea typeface="Calibri" panose="020F0502020204030204" pitchFamily="34" charset="0"/>
                <a:cs typeface="Times New Roman"/>
              </a:rPr>
              <a:t>Lincolnshire FA Club &amp; League Forum</a:t>
            </a:r>
            <a:endParaRPr lang="en-GB" sz="4000" b="1" dirty="0">
              <a:solidFill>
                <a:schemeClr val="bg1"/>
              </a:solidFill>
              <a:latin typeface="FS Jack" panose="02000503000000020004" pitchFamily="50"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61116CF-AFB0-421F-9FF5-84F563E53443}"/>
              </a:ext>
            </a:extLst>
          </p:cNvPr>
          <p:cNvSpPr/>
          <p:nvPr/>
        </p:nvSpPr>
        <p:spPr>
          <a:xfrm>
            <a:off x="705908" y="3576309"/>
            <a:ext cx="8265042" cy="584775"/>
          </a:xfrm>
          <a:prstGeom prst="rect">
            <a:avLst/>
          </a:prstGeom>
        </p:spPr>
        <p:txBody>
          <a:bodyPr wrap="square" lIns="91440" tIns="45720" rIns="91440" bIns="45720" anchor="t">
            <a:spAutoFit/>
          </a:bodyPr>
          <a:lstStyle/>
          <a:p>
            <a:r>
              <a:rPr lang="en-GB" sz="3200" b="1" dirty="0">
                <a:solidFill>
                  <a:srgbClr val="5BBE7E"/>
                </a:solidFill>
                <a:latin typeface="FS Jack"/>
                <a:ea typeface="Calibri" panose="020F0502020204030204" pitchFamily="34" charset="0"/>
                <a:cs typeface="Times New Roman"/>
              </a:rPr>
              <a:t>Behaviour within Grassroots Football</a:t>
            </a:r>
            <a:endParaRPr lang="en-GB" sz="3200" b="1" dirty="0">
              <a:solidFill>
                <a:srgbClr val="5BBE7E"/>
              </a:solidFill>
              <a:latin typeface="FS Jack" panose="02000503000000020004" pitchFamily="50"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CDB8619-E615-4FCE-A828-6C5CF242E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5" y="1420931"/>
            <a:ext cx="1266122" cy="1310477"/>
          </a:xfrm>
          <a:prstGeom prst="rect">
            <a:avLst/>
          </a:prstGeom>
        </p:spPr>
      </p:pic>
      <p:pic>
        <p:nvPicPr>
          <p:cNvPr id="8" name="Picture 7">
            <a:extLst>
              <a:ext uri="{FF2B5EF4-FFF2-40B4-BE49-F238E27FC236}">
                <a16:creationId xmlns:a16="http://schemas.microsoft.com/office/drawing/2014/main" id="{040C8B31-D947-30A1-9B9E-697540187EC6}"/>
              </a:ext>
            </a:extLst>
          </p:cNvPr>
          <p:cNvPicPr>
            <a:picLocks noChangeAspect="1"/>
          </p:cNvPicPr>
          <p:nvPr/>
        </p:nvPicPr>
        <p:blipFill>
          <a:blip r:embed="rId4"/>
          <a:stretch>
            <a:fillRect/>
          </a:stretch>
        </p:blipFill>
        <p:spPr>
          <a:xfrm>
            <a:off x="0" y="6432866"/>
            <a:ext cx="12192000" cy="438912"/>
          </a:xfrm>
          <a:prstGeom prst="rect">
            <a:avLst/>
          </a:prstGeom>
        </p:spPr>
      </p:pic>
    </p:spTree>
    <p:extLst>
      <p:ext uri="{BB962C8B-B14F-4D97-AF65-F5344CB8AC3E}">
        <p14:creationId xmlns:p14="http://schemas.microsoft.com/office/powerpoint/2010/main" val="27373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40E2F-F825-7986-B487-4E2C31AC7637}"/>
              </a:ext>
            </a:extLst>
          </p:cNvPr>
          <p:cNvPicPr>
            <a:picLocks noChangeAspect="1"/>
          </p:cNvPicPr>
          <p:nvPr/>
        </p:nvPicPr>
        <p:blipFill>
          <a:blip r:embed="rId4"/>
          <a:stretch>
            <a:fillRect/>
          </a:stretch>
        </p:blipFill>
        <p:spPr>
          <a:xfrm>
            <a:off x="0" y="-38991"/>
            <a:ext cx="12192000" cy="6845807"/>
          </a:xfrm>
          <a:prstGeom prst="rect">
            <a:avLst/>
          </a:prstGeom>
        </p:spPr>
      </p:pic>
      <p:sp>
        <p:nvSpPr>
          <p:cNvPr id="13" name="TextBox 12">
            <a:extLst>
              <a:ext uri="{FF2B5EF4-FFF2-40B4-BE49-F238E27FC236}">
                <a16:creationId xmlns:a16="http://schemas.microsoft.com/office/drawing/2014/main" id="{55F09E5A-41DA-48BA-9468-714FE07A465B}"/>
              </a:ext>
            </a:extLst>
          </p:cNvPr>
          <p:cNvSpPr txBox="1"/>
          <p:nvPr/>
        </p:nvSpPr>
        <p:spPr>
          <a:xfrm>
            <a:off x="0" y="74968"/>
            <a:ext cx="12184602" cy="1077218"/>
          </a:xfrm>
          <a:prstGeom prst="rect">
            <a:avLst/>
          </a:prstGeom>
          <a:noFill/>
        </p:spPr>
        <p:txBody>
          <a:bodyPr wrap="square" rtlCol="0">
            <a:spAutoFit/>
          </a:bodyPr>
          <a:lstStyle/>
          <a:p>
            <a:pPr algn="ctr"/>
            <a:r>
              <a:rPr lang="en-GB" sz="3200" b="1" kern="1000" dirty="0">
                <a:solidFill>
                  <a:schemeClr val="tx2">
                    <a:lumMod val="50000"/>
                  </a:schemeClr>
                </a:solidFill>
                <a:latin typeface="FS Jack" panose="02000503000000020004" pitchFamily="50" charset="0"/>
              </a:rPr>
              <a:t>“The ref is the problem”</a:t>
            </a:r>
          </a:p>
          <a:p>
            <a:pPr algn="ctr"/>
            <a:r>
              <a:rPr lang="en-GB" sz="3200" b="1" kern="1000" dirty="0">
                <a:solidFill>
                  <a:schemeClr val="tx2">
                    <a:lumMod val="50000"/>
                  </a:schemeClr>
                </a:solidFill>
                <a:latin typeface="FS Jack" panose="02000503000000020004" pitchFamily="50" charset="0"/>
              </a:rPr>
              <a:t>“If we’d had a stronger ref, this wouldn’t have happened”</a:t>
            </a:r>
            <a:endParaRPr lang="en-GB" sz="3200" b="1" kern="1000" dirty="0">
              <a:solidFill>
                <a:schemeClr val="tx2">
                  <a:lumMod val="75000"/>
                </a:schemeClr>
              </a:solidFill>
              <a:latin typeface="FS Jack" panose="02000503000000020004" pitchFamily="50" charset="0"/>
            </a:endParaRPr>
          </a:p>
        </p:txBody>
      </p:sp>
      <p:sp>
        <p:nvSpPr>
          <p:cNvPr id="8" name="TextBox 7">
            <a:extLst>
              <a:ext uri="{FF2B5EF4-FFF2-40B4-BE49-F238E27FC236}">
                <a16:creationId xmlns:a16="http://schemas.microsoft.com/office/drawing/2014/main" id="{D892F6B2-A124-466C-B62F-28FD166F9C7E}"/>
              </a:ext>
            </a:extLst>
          </p:cNvPr>
          <p:cNvSpPr txBox="1"/>
          <p:nvPr/>
        </p:nvSpPr>
        <p:spPr>
          <a:xfrm>
            <a:off x="668204" y="2929652"/>
            <a:ext cx="5026158" cy="3139321"/>
          </a:xfrm>
          <a:prstGeom prst="rect">
            <a:avLst/>
          </a:prstGeom>
          <a:noFill/>
        </p:spPr>
        <p:txBody>
          <a:bodyPr wrap="square" rtlCol="0">
            <a:spAutoFit/>
          </a:bodyPr>
          <a:lstStyle/>
          <a:p>
            <a:pPr algn="ctr"/>
            <a:r>
              <a:rPr lang="en-GB" b="1" u="sng" dirty="0">
                <a:latin typeface="FS Jack" panose="02000503000000020004" pitchFamily="50" charset="0"/>
              </a:rPr>
              <a:t>The standard of officiating</a:t>
            </a:r>
          </a:p>
          <a:p>
            <a:pPr algn="ctr"/>
            <a:endParaRPr lang="en-GB" dirty="0">
              <a:latin typeface="FS Jack" panose="02000503000000020004" pitchFamily="50" charset="0"/>
            </a:endParaRPr>
          </a:p>
          <a:p>
            <a:pPr algn="ctr"/>
            <a:r>
              <a:rPr lang="en-GB" dirty="0">
                <a:latin typeface="FS Jack" panose="02000503000000020004" pitchFamily="50" charset="0"/>
              </a:rPr>
              <a:t>There needs to be an acceptance that a proportion of grassroots games are officiated by junior referees</a:t>
            </a:r>
          </a:p>
          <a:p>
            <a:pPr algn="ctr"/>
            <a:endParaRPr lang="en-GB" dirty="0">
              <a:latin typeface="FS Jack" panose="02000503000000020004" pitchFamily="50" charset="0"/>
            </a:endParaRPr>
          </a:p>
          <a:p>
            <a:pPr algn="ctr"/>
            <a:r>
              <a:rPr lang="en-GB" dirty="0">
                <a:latin typeface="FS Jack" panose="02000503000000020004" pitchFamily="50" charset="0"/>
              </a:rPr>
              <a:t>They will be going through a development phase themselves</a:t>
            </a:r>
          </a:p>
          <a:p>
            <a:pPr algn="ctr"/>
            <a:endParaRPr lang="en-GB" dirty="0">
              <a:latin typeface="FS Jack" panose="02000503000000020004" pitchFamily="50" charset="0"/>
            </a:endParaRPr>
          </a:p>
          <a:p>
            <a:pPr algn="ctr"/>
            <a:r>
              <a:rPr lang="en-GB" dirty="0">
                <a:latin typeface="FS Jack" panose="02000503000000020004" pitchFamily="50" charset="0"/>
              </a:rPr>
              <a:t>It is the job of the CFA RDO, referee support leads and leagues to support that referee to develop, grow and improve</a:t>
            </a:r>
          </a:p>
        </p:txBody>
      </p:sp>
      <p:sp>
        <p:nvSpPr>
          <p:cNvPr id="9" name="TextBox 8">
            <a:extLst>
              <a:ext uri="{FF2B5EF4-FFF2-40B4-BE49-F238E27FC236}">
                <a16:creationId xmlns:a16="http://schemas.microsoft.com/office/drawing/2014/main" id="{35F31A76-2672-43EA-BB4C-D35E09F48EE0}"/>
              </a:ext>
            </a:extLst>
          </p:cNvPr>
          <p:cNvSpPr txBox="1"/>
          <p:nvPr/>
        </p:nvSpPr>
        <p:spPr>
          <a:xfrm>
            <a:off x="6430102" y="2743560"/>
            <a:ext cx="5026158" cy="3908762"/>
          </a:xfrm>
          <a:prstGeom prst="rect">
            <a:avLst/>
          </a:prstGeom>
          <a:noFill/>
        </p:spPr>
        <p:txBody>
          <a:bodyPr wrap="square" rtlCol="0">
            <a:spAutoFit/>
          </a:bodyPr>
          <a:lstStyle/>
          <a:p>
            <a:pPr algn="ctr"/>
            <a:r>
              <a:rPr lang="en-GB" b="1" u="sng" dirty="0">
                <a:latin typeface="FS Jack" panose="02000503000000020004" pitchFamily="50" charset="0"/>
              </a:rPr>
              <a:t>(Question 2) In football terms, what do you consider to be abuse?</a:t>
            </a:r>
          </a:p>
          <a:p>
            <a:pPr algn="ctr"/>
            <a:endParaRPr lang="en-GB" dirty="0">
              <a:latin typeface="FS Jack" panose="02000503000000020004" pitchFamily="50" charset="0"/>
            </a:endParaRPr>
          </a:p>
          <a:p>
            <a:pPr algn="ctr"/>
            <a:r>
              <a:rPr lang="en-GB" sz="1600" dirty="0">
                <a:latin typeface="FS Jack" panose="02000503000000020004" pitchFamily="50" charset="0"/>
              </a:rPr>
              <a:t>There must be a consideration of where the line of emotional control is</a:t>
            </a:r>
          </a:p>
          <a:p>
            <a:pPr algn="ctr"/>
            <a:endParaRPr lang="en-GB" sz="1600" dirty="0">
              <a:latin typeface="FS Jack" panose="02000503000000020004" pitchFamily="50" charset="0"/>
            </a:endParaRPr>
          </a:p>
          <a:p>
            <a:pPr algn="ctr"/>
            <a:r>
              <a:rPr lang="en-GB" sz="1600" dirty="0">
                <a:latin typeface="FS Jack" panose="02000503000000020004" pitchFamily="50" charset="0"/>
              </a:rPr>
              <a:t>Is a parent/spectator shouting (abuse or otherwise) at a match official past that line?</a:t>
            </a:r>
          </a:p>
          <a:p>
            <a:pPr algn="ctr"/>
            <a:endParaRPr lang="en-GB" sz="1600" dirty="0">
              <a:latin typeface="FS Jack" panose="02000503000000020004" pitchFamily="50" charset="0"/>
            </a:endParaRPr>
          </a:p>
          <a:p>
            <a:pPr algn="ctr"/>
            <a:r>
              <a:rPr lang="en-GB" sz="1600" dirty="0">
                <a:latin typeface="FS Jack" panose="02000503000000020004" pitchFamily="50" charset="0"/>
              </a:rPr>
              <a:t>Is a coach shouting (abuse or otherwise) at a match official past the line?</a:t>
            </a:r>
          </a:p>
          <a:p>
            <a:pPr algn="ctr"/>
            <a:endParaRPr lang="en-GB" sz="1600" dirty="0">
              <a:latin typeface="FS Jack" panose="02000503000000020004" pitchFamily="50" charset="0"/>
            </a:endParaRPr>
          </a:p>
          <a:p>
            <a:pPr algn="ctr"/>
            <a:r>
              <a:rPr lang="en-GB" sz="1600" dirty="0">
                <a:latin typeface="FS Jack" panose="02000503000000020004" pitchFamily="50" charset="0"/>
              </a:rPr>
              <a:t>Is a player shouting (abuse or otherwise) at a match official past the line?</a:t>
            </a:r>
          </a:p>
          <a:p>
            <a:pPr algn="ctr"/>
            <a:endParaRPr lang="en-GB" dirty="0">
              <a:latin typeface="FS Jack" panose="02000503000000020004" pitchFamily="50" charset="0"/>
            </a:endParaRPr>
          </a:p>
        </p:txBody>
      </p:sp>
      <p:cxnSp>
        <p:nvCxnSpPr>
          <p:cNvPr id="36" name="Straight Connector 35">
            <a:extLst>
              <a:ext uri="{FF2B5EF4-FFF2-40B4-BE49-F238E27FC236}">
                <a16:creationId xmlns:a16="http://schemas.microsoft.com/office/drawing/2014/main" id="{00299F83-B9A5-404D-B841-8AE6DE9BB3E8}"/>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FB2A5C-61C5-74BB-11F3-F316B48147F9}"/>
              </a:ext>
            </a:extLst>
          </p:cNvPr>
          <p:cNvPicPr>
            <a:picLocks noChangeAspect="1"/>
          </p:cNvPicPr>
          <p:nvPr/>
        </p:nvPicPr>
        <p:blipFill>
          <a:blip r:embed="rId5"/>
          <a:stretch>
            <a:fillRect/>
          </a:stretch>
        </p:blipFill>
        <p:spPr>
          <a:xfrm>
            <a:off x="0" y="6432866"/>
            <a:ext cx="12192000" cy="438912"/>
          </a:xfrm>
          <a:prstGeom prst="rect">
            <a:avLst/>
          </a:prstGeom>
        </p:spPr>
      </p:pic>
      <p:sp>
        <p:nvSpPr>
          <p:cNvPr id="2" name="TextBox 1">
            <a:extLst>
              <a:ext uri="{FF2B5EF4-FFF2-40B4-BE49-F238E27FC236}">
                <a16:creationId xmlns:a16="http://schemas.microsoft.com/office/drawing/2014/main" id="{CF3023F5-0F72-F8B2-5C7C-1546CDF1A391}"/>
              </a:ext>
            </a:extLst>
          </p:cNvPr>
          <p:cNvSpPr txBox="1"/>
          <p:nvPr/>
        </p:nvSpPr>
        <p:spPr>
          <a:xfrm>
            <a:off x="2175029" y="1597276"/>
            <a:ext cx="7466121" cy="461665"/>
          </a:xfrm>
          <a:prstGeom prst="rect">
            <a:avLst/>
          </a:prstGeom>
          <a:noFill/>
        </p:spPr>
        <p:txBody>
          <a:bodyPr wrap="square" rtlCol="0">
            <a:spAutoFit/>
          </a:bodyPr>
          <a:lstStyle/>
          <a:p>
            <a:pPr algn="ctr"/>
            <a:r>
              <a:rPr lang="en-GB" sz="2400" b="1" dirty="0">
                <a:solidFill>
                  <a:srgbClr val="00924B"/>
                </a:solidFill>
                <a:latin typeface="FS Jack" panose="02000503000000020004"/>
              </a:rPr>
              <a:t>The need to compartmentalise</a:t>
            </a:r>
          </a:p>
        </p:txBody>
      </p:sp>
      <p:pic>
        <p:nvPicPr>
          <p:cNvPr id="15" name="Graphic 14" descr="Chevron arrows with solid fill">
            <a:extLst>
              <a:ext uri="{FF2B5EF4-FFF2-40B4-BE49-F238E27FC236}">
                <a16:creationId xmlns:a16="http://schemas.microsoft.com/office/drawing/2014/main" id="{7882EA2D-2BEA-34CD-E19E-F5B41B086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945835" y="2058941"/>
            <a:ext cx="652799" cy="652799"/>
          </a:xfrm>
          <a:prstGeom prst="rect">
            <a:avLst/>
          </a:prstGeom>
        </p:spPr>
      </p:pic>
      <p:pic>
        <p:nvPicPr>
          <p:cNvPr id="16" name="Graphic 15" descr="Chevron arrows with solid fill">
            <a:extLst>
              <a:ext uri="{FF2B5EF4-FFF2-40B4-BE49-F238E27FC236}">
                <a16:creationId xmlns:a16="http://schemas.microsoft.com/office/drawing/2014/main" id="{91EEF927-9E09-3045-BE84-C10202E36C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266968" y="2058941"/>
            <a:ext cx="652799" cy="652799"/>
          </a:xfrm>
          <a:prstGeom prst="rect">
            <a:avLst/>
          </a:prstGeom>
        </p:spPr>
      </p:pic>
      <p:pic>
        <p:nvPicPr>
          <p:cNvPr id="5" name="Graphic 4" descr="Smart Phone with solid fill">
            <a:extLst>
              <a:ext uri="{FF2B5EF4-FFF2-40B4-BE49-F238E27FC236}">
                <a16:creationId xmlns:a16="http://schemas.microsoft.com/office/drawing/2014/main" id="{A736B150-F025-508A-C169-85417306AD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11277600" y="4065867"/>
            <a:ext cx="914400" cy="914400"/>
          </a:xfrm>
          <a:prstGeom prst="rect">
            <a:avLst/>
          </a:prstGeom>
        </p:spPr>
      </p:pic>
      <p:sp>
        <p:nvSpPr>
          <p:cNvPr id="7" name="Rectangle 6">
            <a:extLst>
              <a:ext uri="{FF2B5EF4-FFF2-40B4-BE49-F238E27FC236}">
                <a16:creationId xmlns:a16="http://schemas.microsoft.com/office/drawing/2014/main" id="{174B96FF-3CBD-0873-E63D-8F57274570D3}"/>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spTree>
    <p:extLst>
      <p:ext uri="{BB962C8B-B14F-4D97-AF65-F5344CB8AC3E}">
        <p14:creationId xmlns:p14="http://schemas.microsoft.com/office/powerpoint/2010/main" val="26368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2"/>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3"/>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rtlCol="0">
            <a:spAutoFit/>
          </a:bodyPr>
          <a:lstStyle/>
          <a:p>
            <a:pPr algn="ctr"/>
            <a:r>
              <a:rPr lang="en-GB" sz="3200" b="1" kern="1000" dirty="0">
                <a:solidFill>
                  <a:schemeClr val="tx2">
                    <a:lumMod val="50000"/>
                  </a:schemeClr>
                </a:solidFill>
                <a:latin typeface="FS Jack" panose="02000503000000020004" pitchFamily="50" charset="0"/>
              </a:rPr>
              <a:t>Question 3</a:t>
            </a:r>
            <a:endParaRPr lang="en-GB" sz="3200" b="1" kern="1000" dirty="0">
              <a:solidFill>
                <a:schemeClr val="tx2">
                  <a:lumMod val="75000"/>
                </a:schemeClr>
              </a:solidFill>
              <a:latin typeface="FS Jack" panose="02000503000000020004" pitchFamily="50" charset="0"/>
            </a:endParaRPr>
          </a:p>
        </p:txBody>
      </p:sp>
      <p:sp>
        <p:nvSpPr>
          <p:cNvPr id="15" name="TextBox 14">
            <a:extLst>
              <a:ext uri="{FF2B5EF4-FFF2-40B4-BE49-F238E27FC236}">
                <a16:creationId xmlns:a16="http://schemas.microsoft.com/office/drawing/2014/main" id="{0B741471-85EC-441F-B3C1-3563412E3D23}"/>
              </a:ext>
            </a:extLst>
          </p:cNvPr>
          <p:cNvSpPr txBox="1"/>
          <p:nvPr/>
        </p:nvSpPr>
        <p:spPr>
          <a:xfrm>
            <a:off x="987360" y="1679837"/>
            <a:ext cx="4264155" cy="3847207"/>
          </a:xfrm>
          <a:prstGeom prst="rect">
            <a:avLst/>
          </a:prstGeom>
          <a:noFill/>
        </p:spPr>
        <p:txBody>
          <a:bodyPr wrap="square" rtlCol="0">
            <a:spAutoFit/>
          </a:bodyPr>
          <a:lstStyle/>
          <a:p>
            <a:r>
              <a:rPr lang="en-GB" sz="2000" dirty="0">
                <a:latin typeface="FS Jack" panose="02000503000000020004" pitchFamily="50" charset="0"/>
              </a:rPr>
              <a:t>Club Discipline Transparency</a:t>
            </a:r>
          </a:p>
          <a:p>
            <a:endParaRPr lang="en-GB" sz="2000" dirty="0">
              <a:latin typeface="FS Jack" panose="02000503000000020004" pitchFamily="50" charset="0"/>
            </a:endParaRPr>
          </a:p>
          <a:p>
            <a:r>
              <a:rPr lang="en-GB" sz="3600" dirty="0">
                <a:latin typeface="FS Jack" panose="02000503000000020004" pitchFamily="50" charset="0"/>
              </a:rPr>
              <a:t>Are clubs honest and transparent enough around their own discipline?</a:t>
            </a:r>
          </a:p>
          <a:p>
            <a:endParaRPr lang="en-GB" sz="2000" dirty="0">
              <a:latin typeface="FS Jack" panose="02000503000000020004" pitchFamily="50" charset="0"/>
            </a:endParaRPr>
          </a:p>
          <a:p>
            <a:r>
              <a:rPr lang="en-GB" sz="2000" dirty="0">
                <a:latin typeface="FS Jack" panose="02000503000000020004" pitchFamily="50" charset="0"/>
              </a:rPr>
              <a:t>If they are not, does this influence Club Culture?</a:t>
            </a:r>
          </a:p>
        </p:txBody>
      </p:sp>
      <p:sp>
        <p:nvSpPr>
          <p:cNvPr id="20" name="Rectangle 19">
            <a:extLst>
              <a:ext uri="{FF2B5EF4-FFF2-40B4-BE49-F238E27FC236}">
                <a16:creationId xmlns:a16="http://schemas.microsoft.com/office/drawing/2014/main" id="{DA7E78C7-41BD-4E96-9D05-DD6A75A16BB7}"/>
              </a:ext>
            </a:extLst>
          </p:cNvPr>
          <p:cNvSpPr/>
          <p:nvPr/>
        </p:nvSpPr>
        <p:spPr>
          <a:xfrm>
            <a:off x="6018028" y="1678685"/>
            <a:ext cx="5386127" cy="418980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Points to consider:</a:t>
            </a:r>
          </a:p>
          <a:p>
            <a:pPr algn="ctr"/>
            <a:endParaRPr lang="en-GB" dirty="0">
              <a:solidFill>
                <a:schemeClr val="tx1"/>
              </a:solidFill>
            </a:endParaRPr>
          </a:p>
          <a:p>
            <a:pPr marL="285750" indent="-285750" algn="ctr">
              <a:buFontTx/>
              <a:buChar char="-"/>
            </a:pPr>
            <a:r>
              <a:rPr lang="en-GB" dirty="0">
                <a:solidFill>
                  <a:schemeClr val="tx1"/>
                </a:solidFill>
              </a:rPr>
              <a:t>Do clubs just ‘go through the process’ of corresponding to discipline, without considering the deeper roots or frequency of issues within their own club?</a:t>
            </a:r>
          </a:p>
          <a:p>
            <a:pPr marL="285750" indent="-285750" algn="ctr">
              <a:buFontTx/>
              <a:buChar char="-"/>
            </a:pPr>
            <a:endParaRPr lang="en-GB" dirty="0">
              <a:solidFill>
                <a:schemeClr val="tx1"/>
              </a:solidFill>
            </a:endParaRPr>
          </a:p>
          <a:p>
            <a:pPr marL="285750" indent="-285750" algn="ctr">
              <a:buFontTx/>
              <a:buChar char="-"/>
            </a:pPr>
            <a:r>
              <a:rPr lang="en-GB" dirty="0">
                <a:solidFill>
                  <a:schemeClr val="tx1"/>
                </a:solidFill>
              </a:rPr>
              <a:t>If a club feels like there is a matter serious enough to constitute a counter allegation, why was this not reported to the FA in the first place?</a:t>
            </a:r>
          </a:p>
          <a:p>
            <a:pPr algn="ctr"/>
            <a:endParaRPr lang="en-GB" dirty="0">
              <a:solidFill>
                <a:schemeClr val="tx1"/>
              </a:solidFill>
            </a:endParaRPr>
          </a:p>
          <a:p>
            <a:pPr marL="285750" indent="-285750" algn="ctr">
              <a:buFontTx/>
              <a:buChar char="-"/>
            </a:pPr>
            <a:r>
              <a:rPr lang="en-GB" dirty="0">
                <a:solidFill>
                  <a:schemeClr val="tx1"/>
                </a:solidFill>
              </a:rPr>
              <a:t>Are counter allegations used as a deflection or defence, to the actual issue?</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4"/>
          <a:stretch>
            <a:fillRect/>
          </a:stretch>
        </p:blipFill>
        <p:spPr>
          <a:xfrm>
            <a:off x="0" y="6441743"/>
            <a:ext cx="12192000" cy="438912"/>
          </a:xfrm>
          <a:prstGeom prst="rect">
            <a:avLst/>
          </a:prstGeom>
        </p:spPr>
      </p:pic>
      <p:sp>
        <p:nvSpPr>
          <p:cNvPr id="2" name="Rectangle 1">
            <a:extLst>
              <a:ext uri="{FF2B5EF4-FFF2-40B4-BE49-F238E27FC236}">
                <a16:creationId xmlns:a16="http://schemas.microsoft.com/office/drawing/2014/main" id="{6C9FE278-27EE-F5BD-CA8A-E2957FAD1794}"/>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spTree>
    <p:extLst>
      <p:ext uri="{BB962C8B-B14F-4D97-AF65-F5344CB8AC3E}">
        <p14:creationId xmlns:p14="http://schemas.microsoft.com/office/powerpoint/2010/main" val="169026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40E2F-F825-7986-B487-4E2C31AC7637}"/>
              </a:ext>
            </a:extLst>
          </p:cNvPr>
          <p:cNvPicPr>
            <a:picLocks noChangeAspect="1"/>
          </p:cNvPicPr>
          <p:nvPr/>
        </p:nvPicPr>
        <p:blipFill>
          <a:blip r:embed="rId2"/>
          <a:stretch>
            <a:fillRect/>
          </a:stretch>
        </p:blipFill>
        <p:spPr>
          <a:xfrm>
            <a:off x="7398" y="-39596"/>
            <a:ext cx="12192000" cy="6845807"/>
          </a:xfrm>
          <a:prstGeom prst="rect">
            <a:avLst/>
          </a:prstGeom>
        </p:spPr>
      </p:pic>
      <p:sp>
        <p:nvSpPr>
          <p:cNvPr id="13" name="TextBox 12">
            <a:extLst>
              <a:ext uri="{FF2B5EF4-FFF2-40B4-BE49-F238E27FC236}">
                <a16:creationId xmlns:a16="http://schemas.microsoft.com/office/drawing/2014/main" id="{55F09E5A-41DA-48BA-9468-714FE07A465B}"/>
              </a:ext>
            </a:extLst>
          </p:cNvPr>
          <p:cNvSpPr txBox="1"/>
          <p:nvPr/>
        </p:nvSpPr>
        <p:spPr>
          <a:xfrm>
            <a:off x="0" y="603498"/>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Solutions already Implemented</a:t>
            </a:r>
            <a:endParaRPr lang="en-GB" sz="3200" b="1" kern="1000" dirty="0">
              <a:solidFill>
                <a:schemeClr val="tx2">
                  <a:lumMod val="50000"/>
                </a:schemeClr>
              </a:solidFill>
              <a:latin typeface="FS Jack" panose="02000503000000020004" pitchFamily="50" charset="0"/>
            </a:endParaRPr>
          </a:p>
        </p:txBody>
      </p:sp>
      <p:sp>
        <p:nvSpPr>
          <p:cNvPr id="8" name="TextBox 7">
            <a:extLst>
              <a:ext uri="{FF2B5EF4-FFF2-40B4-BE49-F238E27FC236}">
                <a16:creationId xmlns:a16="http://schemas.microsoft.com/office/drawing/2014/main" id="{D892F6B2-A124-466C-B62F-28FD166F9C7E}"/>
              </a:ext>
            </a:extLst>
          </p:cNvPr>
          <p:cNvSpPr txBox="1"/>
          <p:nvPr/>
        </p:nvSpPr>
        <p:spPr>
          <a:xfrm>
            <a:off x="286466" y="1431740"/>
            <a:ext cx="11602954" cy="4862870"/>
          </a:xfrm>
          <a:prstGeom prst="rect">
            <a:avLst/>
          </a:prstGeom>
          <a:noFill/>
          <a:ln w="28575">
            <a:solidFill>
              <a:srgbClr val="008646"/>
            </a:solidFill>
          </a:ln>
        </p:spPr>
        <p:txBody>
          <a:bodyPr wrap="square" lIns="91440" tIns="45720" rIns="91440" bIns="45720" rtlCol="0" anchor="t">
            <a:spAutoFit/>
          </a:bodyPr>
          <a:lstStyle/>
          <a:p>
            <a:pPr algn="ctr"/>
            <a:endParaRPr lang="en-GB" b="1" u="sng" dirty="0">
              <a:latin typeface="FS Jack" panose="02000503000000020004" pitchFamily="50" charset="0"/>
            </a:endParaRPr>
          </a:p>
          <a:p>
            <a:pPr marL="285750" indent="-285750">
              <a:buFont typeface="Calibri"/>
              <a:buChar char="-"/>
            </a:pPr>
            <a:r>
              <a:rPr lang="en-GB" sz="2000" dirty="0">
                <a:latin typeface="FS Jack"/>
              </a:rPr>
              <a:t>Respect &amp; Behaviours workshops for coaches. </a:t>
            </a:r>
          </a:p>
          <a:p>
            <a:pPr marL="285750" indent="-285750">
              <a:buFont typeface="Calibri"/>
              <a:buChar char="-"/>
            </a:pPr>
            <a:r>
              <a:rPr lang="en-GB" sz="2000" dirty="0">
                <a:latin typeface="FS Jack"/>
              </a:rPr>
              <a:t>6 Delivered to clubs Season 23/24 with 106 coaches attending</a:t>
            </a:r>
          </a:p>
          <a:p>
            <a:pPr marL="285750" indent="-285750">
              <a:buFont typeface="Calibri"/>
              <a:buChar char="-"/>
            </a:pPr>
            <a:r>
              <a:rPr lang="en-GB" sz="2000" dirty="0">
                <a:latin typeface="FS Jack"/>
              </a:rPr>
              <a:t>Outlines expectations of coaches on a match day and the role they play in creating a positive football environment</a:t>
            </a:r>
          </a:p>
          <a:p>
            <a:pPr marL="285750" indent="-285750">
              <a:buFont typeface="Calibri"/>
              <a:buChar char="-"/>
            </a:pPr>
            <a:endParaRPr lang="en-GB" sz="2000" dirty="0">
              <a:latin typeface="FS Jack"/>
            </a:endParaRPr>
          </a:p>
          <a:p>
            <a:pPr marL="285750" indent="-285750">
              <a:buFont typeface="Calibri"/>
              <a:buChar char="-"/>
            </a:pPr>
            <a:r>
              <a:rPr lang="en-GB" sz="2000" dirty="0">
                <a:latin typeface="FS Jack"/>
              </a:rPr>
              <a:t>Safeguarding Validation Visits</a:t>
            </a:r>
          </a:p>
          <a:p>
            <a:pPr marL="285750" indent="-285750">
              <a:buFont typeface="Calibri"/>
              <a:buChar char="-"/>
            </a:pPr>
            <a:r>
              <a:rPr lang="en-GB" sz="2000" dirty="0">
                <a:latin typeface="FS Jack"/>
              </a:rPr>
              <a:t>Matchday &amp; Training visits to clubs across Lincolnshire where concerns are highlighted around conduct at youth football</a:t>
            </a:r>
          </a:p>
          <a:p>
            <a:pPr marL="285750" indent="-285750">
              <a:buFont typeface="Calibri"/>
              <a:buChar char="-"/>
            </a:pPr>
            <a:endParaRPr lang="en-GB" sz="2000" dirty="0">
              <a:latin typeface="FS Jack"/>
            </a:endParaRPr>
          </a:p>
          <a:p>
            <a:pPr marL="285750" indent="-285750">
              <a:buFont typeface="Calibri"/>
              <a:buChar char="-"/>
            </a:pPr>
            <a:r>
              <a:rPr lang="en-GB" sz="2000" dirty="0">
                <a:latin typeface="FS Jack"/>
              </a:rPr>
              <a:t>FA Regulations amendments </a:t>
            </a:r>
          </a:p>
          <a:p>
            <a:pPr marL="285750" indent="-285750">
              <a:buFont typeface="Calibri"/>
              <a:buChar char="-"/>
            </a:pPr>
            <a:r>
              <a:rPr lang="en-GB" sz="2000" dirty="0">
                <a:latin typeface="FS Jack"/>
              </a:rPr>
              <a:t>Points Deductions </a:t>
            </a:r>
          </a:p>
          <a:p>
            <a:pPr marL="285750" indent="-285750">
              <a:buFont typeface="Calibri"/>
              <a:buChar char="-"/>
            </a:pPr>
            <a:r>
              <a:rPr lang="en-GB" sz="2000" dirty="0">
                <a:latin typeface="FS Jack"/>
              </a:rPr>
              <a:t>Ground Closure at Step 5 &amp;6 </a:t>
            </a:r>
          </a:p>
          <a:p>
            <a:pPr marL="285750" indent="-285750">
              <a:buFont typeface="Calibri"/>
              <a:buChar char="-"/>
            </a:pPr>
            <a:r>
              <a:rPr lang="en-GB" sz="2000" dirty="0">
                <a:latin typeface="FS Jack"/>
              </a:rPr>
              <a:t>Education for offenders involved in Serious Cases </a:t>
            </a:r>
          </a:p>
          <a:p>
            <a:pPr marL="285750" indent="-285750">
              <a:buFont typeface="Calibri"/>
              <a:buChar char="-"/>
            </a:pPr>
            <a:endParaRPr lang="en-GB" sz="1600" dirty="0">
              <a:latin typeface="FS Jack"/>
            </a:endParaRPr>
          </a:p>
          <a:p>
            <a:pPr marL="285750" indent="-285750">
              <a:buFont typeface="Calibri"/>
              <a:buChar char="-"/>
            </a:pPr>
            <a:endParaRPr lang="en-GB" sz="1600" dirty="0">
              <a:latin typeface="FS Jack"/>
            </a:endParaRPr>
          </a:p>
        </p:txBody>
      </p:sp>
      <p:cxnSp>
        <p:nvCxnSpPr>
          <p:cNvPr id="36" name="Straight Connector 35">
            <a:extLst>
              <a:ext uri="{FF2B5EF4-FFF2-40B4-BE49-F238E27FC236}">
                <a16:creationId xmlns:a16="http://schemas.microsoft.com/office/drawing/2014/main" id="{00299F83-B9A5-404D-B841-8AE6DE9BB3E8}"/>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FB2A5C-61C5-74BB-11F3-F316B48147F9}"/>
              </a:ext>
            </a:extLst>
          </p:cNvPr>
          <p:cNvPicPr>
            <a:picLocks noChangeAspect="1"/>
          </p:cNvPicPr>
          <p:nvPr/>
        </p:nvPicPr>
        <p:blipFill>
          <a:blip r:embed="rId3"/>
          <a:stretch>
            <a:fillRect/>
          </a:stretch>
        </p:blipFill>
        <p:spPr>
          <a:xfrm>
            <a:off x="0" y="6432866"/>
            <a:ext cx="12192000" cy="438912"/>
          </a:xfrm>
          <a:prstGeom prst="rect">
            <a:avLst/>
          </a:prstGeom>
        </p:spPr>
      </p:pic>
      <p:sp>
        <p:nvSpPr>
          <p:cNvPr id="2" name="Rectangle 1">
            <a:extLst>
              <a:ext uri="{FF2B5EF4-FFF2-40B4-BE49-F238E27FC236}">
                <a16:creationId xmlns:a16="http://schemas.microsoft.com/office/drawing/2014/main" id="{226DDF8C-28CC-A3BD-666A-18045B719C8B}"/>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spTree>
    <p:extLst>
      <p:ext uri="{BB962C8B-B14F-4D97-AF65-F5344CB8AC3E}">
        <p14:creationId xmlns:p14="http://schemas.microsoft.com/office/powerpoint/2010/main" val="200015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40E2F-F825-7986-B487-4E2C31AC7637}"/>
              </a:ext>
            </a:extLst>
          </p:cNvPr>
          <p:cNvPicPr>
            <a:picLocks noChangeAspect="1"/>
          </p:cNvPicPr>
          <p:nvPr/>
        </p:nvPicPr>
        <p:blipFill>
          <a:blip r:embed="rId2"/>
          <a:stretch>
            <a:fillRect/>
          </a:stretch>
        </p:blipFill>
        <p:spPr>
          <a:xfrm>
            <a:off x="7398" y="-39596"/>
            <a:ext cx="12192000" cy="6845807"/>
          </a:xfrm>
          <a:prstGeom prst="rect">
            <a:avLst/>
          </a:prstGeom>
        </p:spPr>
      </p:pic>
      <p:sp>
        <p:nvSpPr>
          <p:cNvPr id="13" name="TextBox 12">
            <a:extLst>
              <a:ext uri="{FF2B5EF4-FFF2-40B4-BE49-F238E27FC236}">
                <a16:creationId xmlns:a16="http://schemas.microsoft.com/office/drawing/2014/main" id="{55F09E5A-41DA-48BA-9468-714FE07A465B}"/>
              </a:ext>
            </a:extLst>
          </p:cNvPr>
          <p:cNvSpPr txBox="1"/>
          <p:nvPr/>
        </p:nvSpPr>
        <p:spPr>
          <a:xfrm>
            <a:off x="0" y="603498"/>
            <a:ext cx="12184602" cy="584775"/>
          </a:xfrm>
          <a:prstGeom prst="rect">
            <a:avLst/>
          </a:prstGeom>
          <a:noFill/>
        </p:spPr>
        <p:txBody>
          <a:bodyPr wrap="square" rtlCol="0">
            <a:spAutoFit/>
          </a:bodyPr>
          <a:lstStyle/>
          <a:p>
            <a:pPr algn="ctr"/>
            <a:r>
              <a:rPr lang="en-GB" sz="3200" b="1" kern="1000" dirty="0">
                <a:solidFill>
                  <a:schemeClr val="tx2">
                    <a:lumMod val="50000"/>
                  </a:schemeClr>
                </a:solidFill>
                <a:latin typeface="FS Jack" panose="02000503000000020004" pitchFamily="50" charset="0"/>
              </a:rPr>
              <a:t>Solutions to consider</a:t>
            </a:r>
            <a:endParaRPr lang="en-GB" sz="3200" b="1" kern="1000" dirty="0">
              <a:solidFill>
                <a:schemeClr val="tx2">
                  <a:lumMod val="75000"/>
                </a:schemeClr>
              </a:solidFill>
              <a:latin typeface="FS Jack" panose="02000503000000020004" pitchFamily="50" charset="0"/>
            </a:endParaRPr>
          </a:p>
        </p:txBody>
      </p:sp>
      <p:sp>
        <p:nvSpPr>
          <p:cNvPr id="8" name="TextBox 7">
            <a:extLst>
              <a:ext uri="{FF2B5EF4-FFF2-40B4-BE49-F238E27FC236}">
                <a16:creationId xmlns:a16="http://schemas.microsoft.com/office/drawing/2014/main" id="{D892F6B2-A124-466C-B62F-28FD166F9C7E}"/>
              </a:ext>
            </a:extLst>
          </p:cNvPr>
          <p:cNvSpPr txBox="1"/>
          <p:nvPr/>
        </p:nvSpPr>
        <p:spPr>
          <a:xfrm>
            <a:off x="286466" y="1558740"/>
            <a:ext cx="3601954" cy="4678204"/>
          </a:xfrm>
          <a:prstGeom prst="rect">
            <a:avLst/>
          </a:prstGeom>
          <a:noFill/>
          <a:ln w="28575">
            <a:solidFill>
              <a:srgbClr val="008646"/>
            </a:solidFill>
          </a:ln>
        </p:spPr>
        <p:txBody>
          <a:bodyPr wrap="square" rtlCol="0">
            <a:spAutoFit/>
          </a:bodyPr>
          <a:lstStyle/>
          <a:p>
            <a:pPr algn="ctr"/>
            <a:r>
              <a:rPr lang="en-GB" b="1" u="sng" dirty="0">
                <a:latin typeface="FS Jack" panose="02000503000000020004" pitchFamily="50" charset="0"/>
              </a:rPr>
              <a:t>Monthly Respect Award</a:t>
            </a:r>
          </a:p>
          <a:p>
            <a:pPr algn="ctr"/>
            <a:endParaRPr lang="en-GB" dirty="0">
              <a:latin typeface="FS Jack" panose="02000503000000020004" pitchFamily="50" charset="0"/>
            </a:endParaRPr>
          </a:p>
          <a:p>
            <a:r>
              <a:rPr lang="en-GB" sz="1600" dirty="0">
                <a:latin typeface="FS Jack" panose="02000503000000020004" pitchFamily="50" charset="0"/>
              </a:rPr>
              <a:t>Option 1:</a:t>
            </a:r>
          </a:p>
          <a:p>
            <a:endParaRPr lang="en-GB" sz="1600" dirty="0">
              <a:latin typeface="FS Jack" panose="02000503000000020004" pitchFamily="50" charset="0"/>
            </a:endParaRPr>
          </a:p>
          <a:p>
            <a:r>
              <a:rPr lang="en-GB" sz="1400" dirty="0">
                <a:latin typeface="FS Jack" panose="02000503000000020004" pitchFamily="50" charset="0"/>
              </a:rPr>
              <a:t>Clubs &amp; officials nominate (via MS forms) examples of positive behaviour &amp; conduct beyond the expected</a:t>
            </a:r>
          </a:p>
          <a:p>
            <a:endParaRPr lang="en-GB" sz="1400" dirty="0">
              <a:latin typeface="FS Jack" panose="02000503000000020004" pitchFamily="50" charset="0"/>
            </a:endParaRPr>
          </a:p>
          <a:p>
            <a:r>
              <a:rPr lang="en-GB" sz="1400" dirty="0">
                <a:latin typeface="FS Jack" panose="02000503000000020004" pitchFamily="50" charset="0"/>
              </a:rPr>
              <a:t>Clubs cannot nominate themselves</a:t>
            </a:r>
          </a:p>
          <a:p>
            <a:endParaRPr lang="en-GB" sz="1400" dirty="0">
              <a:latin typeface="FS Jack" panose="02000503000000020004" pitchFamily="50" charset="0"/>
            </a:endParaRPr>
          </a:p>
          <a:p>
            <a:r>
              <a:rPr lang="en-GB" sz="1400" dirty="0">
                <a:latin typeface="FS Jack" panose="02000503000000020004" pitchFamily="50" charset="0"/>
              </a:rPr>
              <a:t>Monthly winners receive financial rewards (up to the sum of) for Coach Education</a:t>
            </a:r>
          </a:p>
          <a:p>
            <a:endParaRPr lang="en-GB" sz="1600" dirty="0">
              <a:latin typeface="FS Jack" panose="02000503000000020004" pitchFamily="50" charset="0"/>
            </a:endParaRPr>
          </a:p>
          <a:p>
            <a:r>
              <a:rPr lang="en-GB" sz="1600" dirty="0">
                <a:latin typeface="FS Jack" panose="02000503000000020004" pitchFamily="50" charset="0"/>
              </a:rPr>
              <a:t>Option 2:</a:t>
            </a:r>
          </a:p>
          <a:p>
            <a:endParaRPr lang="en-GB" sz="1600" dirty="0">
              <a:latin typeface="FS Jack" panose="02000503000000020004" pitchFamily="50" charset="0"/>
            </a:endParaRPr>
          </a:p>
          <a:p>
            <a:r>
              <a:rPr lang="en-GB" sz="1400" dirty="0">
                <a:latin typeface="FS Jack" panose="02000503000000020004" pitchFamily="50" charset="0"/>
              </a:rPr>
              <a:t>Refs Suite app, has a function where officials can provide scores on conduct &amp; behaviour</a:t>
            </a:r>
          </a:p>
          <a:p>
            <a:endParaRPr lang="en-GB" sz="1400" dirty="0">
              <a:latin typeface="FS Jack" panose="02000503000000020004" pitchFamily="50" charset="0"/>
            </a:endParaRPr>
          </a:p>
          <a:p>
            <a:r>
              <a:rPr lang="en-GB" sz="1400" dirty="0">
                <a:latin typeface="FS Jack" panose="02000503000000020004" pitchFamily="50" charset="0"/>
              </a:rPr>
              <a:t>Highest scores become monthly winners and receive financial rewards like above</a:t>
            </a:r>
          </a:p>
        </p:txBody>
      </p:sp>
      <p:cxnSp>
        <p:nvCxnSpPr>
          <p:cNvPr id="36" name="Straight Connector 35">
            <a:extLst>
              <a:ext uri="{FF2B5EF4-FFF2-40B4-BE49-F238E27FC236}">
                <a16:creationId xmlns:a16="http://schemas.microsoft.com/office/drawing/2014/main" id="{00299F83-B9A5-404D-B841-8AE6DE9BB3E8}"/>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FB2A5C-61C5-74BB-11F3-F316B48147F9}"/>
              </a:ext>
            </a:extLst>
          </p:cNvPr>
          <p:cNvPicPr>
            <a:picLocks noChangeAspect="1"/>
          </p:cNvPicPr>
          <p:nvPr/>
        </p:nvPicPr>
        <p:blipFill>
          <a:blip r:embed="rId3"/>
          <a:stretch>
            <a:fillRect/>
          </a:stretch>
        </p:blipFill>
        <p:spPr>
          <a:xfrm>
            <a:off x="0" y="6432866"/>
            <a:ext cx="12192000" cy="438912"/>
          </a:xfrm>
          <a:prstGeom prst="rect">
            <a:avLst/>
          </a:prstGeom>
        </p:spPr>
      </p:pic>
      <p:sp>
        <p:nvSpPr>
          <p:cNvPr id="7" name="TextBox 6">
            <a:extLst>
              <a:ext uri="{FF2B5EF4-FFF2-40B4-BE49-F238E27FC236}">
                <a16:creationId xmlns:a16="http://schemas.microsoft.com/office/drawing/2014/main" id="{AB5E4EBF-99A9-BCDB-8920-42E8DCE4D26F}"/>
              </a:ext>
            </a:extLst>
          </p:cNvPr>
          <p:cNvSpPr txBox="1"/>
          <p:nvPr/>
        </p:nvSpPr>
        <p:spPr>
          <a:xfrm>
            <a:off x="4291324" y="1558740"/>
            <a:ext cx="3601954" cy="3570208"/>
          </a:xfrm>
          <a:prstGeom prst="rect">
            <a:avLst/>
          </a:prstGeom>
          <a:noFill/>
          <a:ln w="28575">
            <a:solidFill>
              <a:srgbClr val="008646"/>
            </a:solidFill>
          </a:ln>
        </p:spPr>
        <p:txBody>
          <a:bodyPr wrap="square" rtlCol="0">
            <a:spAutoFit/>
          </a:bodyPr>
          <a:lstStyle/>
          <a:p>
            <a:pPr algn="ctr"/>
            <a:r>
              <a:rPr lang="en-GB" b="1" u="sng" dirty="0">
                <a:latin typeface="FS Jack" panose="02000503000000020004" pitchFamily="50" charset="0"/>
              </a:rPr>
              <a:t>Video Content</a:t>
            </a:r>
          </a:p>
          <a:p>
            <a:pPr algn="ctr"/>
            <a:endParaRPr lang="en-GB" sz="1600" dirty="0">
              <a:latin typeface="FS Jack" panose="02000503000000020004" pitchFamily="50" charset="0"/>
            </a:endParaRPr>
          </a:p>
          <a:p>
            <a:r>
              <a:rPr lang="en-GB" sz="1600" dirty="0">
                <a:latin typeface="FS Jack" panose="02000503000000020004" pitchFamily="50" charset="0"/>
              </a:rPr>
              <a:t>Short but powerful video clips created by the Lincolnshire FA to highlight contextual issues</a:t>
            </a:r>
          </a:p>
          <a:p>
            <a:endParaRPr lang="en-GB" sz="1600" dirty="0">
              <a:latin typeface="FS Jack" panose="02000503000000020004" pitchFamily="50" charset="0"/>
            </a:endParaRPr>
          </a:p>
          <a:p>
            <a:r>
              <a:rPr lang="en-GB" sz="1600" dirty="0">
                <a:latin typeface="FS Jack" panose="02000503000000020004" pitchFamily="50" charset="0"/>
              </a:rPr>
              <a:t>Selection of clips targeted at parents &amp; spectators (specific to common issues)</a:t>
            </a:r>
          </a:p>
          <a:p>
            <a:endParaRPr lang="en-GB" sz="1600" dirty="0">
              <a:latin typeface="FS Jack" panose="02000503000000020004" pitchFamily="50" charset="0"/>
            </a:endParaRPr>
          </a:p>
          <a:p>
            <a:r>
              <a:rPr lang="en-GB" sz="1600" dirty="0">
                <a:latin typeface="FS Jack" panose="02000503000000020004" pitchFamily="50" charset="0"/>
              </a:rPr>
              <a:t>Selection of clips targeted at youth players (specific to common issues)</a:t>
            </a:r>
          </a:p>
          <a:p>
            <a:endParaRPr lang="en-GB" sz="1600" dirty="0">
              <a:latin typeface="FS Jack" panose="02000503000000020004" pitchFamily="50" charset="0"/>
            </a:endParaRPr>
          </a:p>
          <a:p>
            <a:r>
              <a:rPr lang="en-GB" sz="1600" dirty="0">
                <a:latin typeface="FS Jack" panose="02000503000000020004" pitchFamily="50" charset="0"/>
              </a:rPr>
              <a:t>Clubs can then use the clips as and when they wish, and feel is relevant to do so</a:t>
            </a:r>
          </a:p>
        </p:txBody>
      </p:sp>
      <p:sp>
        <p:nvSpPr>
          <p:cNvPr id="10" name="TextBox 9">
            <a:extLst>
              <a:ext uri="{FF2B5EF4-FFF2-40B4-BE49-F238E27FC236}">
                <a16:creationId xmlns:a16="http://schemas.microsoft.com/office/drawing/2014/main" id="{6BADA819-7B79-7758-FF50-D7F27AA33485}"/>
              </a:ext>
            </a:extLst>
          </p:cNvPr>
          <p:cNvSpPr txBox="1"/>
          <p:nvPr/>
        </p:nvSpPr>
        <p:spPr>
          <a:xfrm>
            <a:off x="8296182" y="1558740"/>
            <a:ext cx="3601954" cy="4339650"/>
          </a:xfrm>
          <a:prstGeom prst="rect">
            <a:avLst/>
          </a:prstGeom>
          <a:noFill/>
          <a:ln w="28575">
            <a:solidFill>
              <a:srgbClr val="008646"/>
            </a:solidFill>
          </a:ln>
        </p:spPr>
        <p:txBody>
          <a:bodyPr wrap="square" rtlCol="0">
            <a:spAutoFit/>
          </a:bodyPr>
          <a:lstStyle/>
          <a:p>
            <a:pPr algn="ctr"/>
            <a:r>
              <a:rPr lang="en-GB" b="1" u="sng" dirty="0">
                <a:latin typeface="FS Jack" panose="02000503000000020004" pitchFamily="50" charset="0"/>
              </a:rPr>
              <a:t>Club Culture</a:t>
            </a:r>
          </a:p>
          <a:p>
            <a:pPr algn="ctr"/>
            <a:endParaRPr lang="en-GB" dirty="0">
              <a:latin typeface="FS Jack" panose="02000503000000020004" pitchFamily="50" charset="0"/>
            </a:endParaRPr>
          </a:p>
          <a:p>
            <a:r>
              <a:rPr lang="en-GB" sz="1600" dirty="0">
                <a:latin typeface="FS Jack" panose="02000503000000020004" pitchFamily="50" charset="0"/>
              </a:rPr>
              <a:t>Club community commitments to stronger cultures, mindsets and expectations around behaviour</a:t>
            </a:r>
          </a:p>
          <a:p>
            <a:endParaRPr lang="en-GB" sz="1600" dirty="0">
              <a:latin typeface="FS Jack" panose="02000503000000020004" pitchFamily="50" charset="0"/>
            </a:endParaRPr>
          </a:p>
          <a:p>
            <a:r>
              <a:rPr lang="en-GB" sz="1600" dirty="0">
                <a:latin typeface="FS Jack" panose="02000503000000020004" pitchFamily="50" charset="0"/>
              </a:rPr>
              <a:t>CFA support via resourcing, support visits and culture reviews</a:t>
            </a:r>
          </a:p>
          <a:p>
            <a:endParaRPr lang="en-GB" sz="1600" dirty="0">
              <a:latin typeface="FS Jack" panose="02000503000000020004" pitchFamily="50" charset="0"/>
            </a:endParaRPr>
          </a:p>
          <a:p>
            <a:r>
              <a:rPr lang="en-GB" sz="1600" dirty="0">
                <a:latin typeface="FS Jack" panose="02000503000000020004" pitchFamily="50" charset="0"/>
              </a:rPr>
              <a:t>CFA collaboration with club policy to ensure strength within supporting documentation</a:t>
            </a:r>
          </a:p>
          <a:p>
            <a:endParaRPr lang="en-GB" sz="1600" dirty="0">
              <a:latin typeface="FS Jack" panose="02000503000000020004" pitchFamily="50" charset="0"/>
            </a:endParaRPr>
          </a:p>
          <a:p>
            <a:r>
              <a:rPr lang="en-GB" sz="1600" dirty="0">
                <a:latin typeface="FS Jack" panose="02000503000000020004" pitchFamily="50" charset="0"/>
              </a:rPr>
              <a:t>Club ‘Respect’ days and events which compliment the FA ‘Play Safe’ and similar campaigns</a:t>
            </a:r>
          </a:p>
          <a:p>
            <a:pPr algn="ctr"/>
            <a:endParaRPr lang="en-GB" sz="1600" dirty="0">
              <a:latin typeface="FS Jack" panose="02000503000000020004" pitchFamily="50" charset="0"/>
            </a:endParaRPr>
          </a:p>
        </p:txBody>
      </p:sp>
      <p:pic>
        <p:nvPicPr>
          <p:cNvPr id="2" name="Graphic 1" descr="Smart Phone with solid fill">
            <a:extLst>
              <a:ext uri="{FF2B5EF4-FFF2-40B4-BE49-F238E27FC236}">
                <a16:creationId xmlns:a16="http://schemas.microsoft.com/office/drawing/2014/main" id="{2DAE6D3D-B3BB-25CF-6010-E4302D382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5635101" y="5299260"/>
            <a:ext cx="914400" cy="914400"/>
          </a:xfrm>
          <a:prstGeom prst="rect">
            <a:avLst/>
          </a:prstGeom>
        </p:spPr>
      </p:pic>
      <p:sp>
        <p:nvSpPr>
          <p:cNvPr id="5" name="Rectangle 4">
            <a:extLst>
              <a:ext uri="{FF2B5EF4-FFF2-40B4-BE49-F238E27FC236}">
                <a16:creationId xmlns:a16="http://schemas.microsoft.com/office/drawing/2014/main" id="{D9320DD9-9795-36E5-F0C6-675DA68DE451}"/>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spTree>
    <p:extLst>
      <p:ext uri="{BB962C8B-B14F-4D97-AF65-F5344CB8AC3E}">
        <p14:creationId xmlns:p14="http://schemas.microsoft.com/office/powerpoint/2010/main" val="213437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5D6E3-1AA0-2590-77D1-6FA5F2DD674C}"/>
              </a:ext>
            </a:extLst>
          </p:cNvPr>
          <p:cNvPicPr>
            <a:picLocks noChangeAspect="1"/>
          </p:cNvPicPr>
          <p:nvPr/>
        </p:nvPicPr>
        <p:blipFill>
          <a:blip r:embed="rId2"/>
          <a:stretch>
            <a:fillRect/>
          </a:stretch>
        </p:blipFill>
        <p:spPr>
          <a:xfrm>
            <a:off x="0" y="0"/>
            <a:ext cx="12192000" cy="6857999"/>
          </a:xfrm>
          <a:prstGeom prst="rect">
            <a:avLst/>
          </a:prstGeom>
        </p:spPr>
      </p:pic>
      <p:sp>
        <p:nvSpPr>
          <p:cNvPr id="13" name="TextBox 12">
            <a:extLst>
              <a:ext uri="{FF2B5EF4-FFF2-40B4-BE49-F238E27FC236}">
                <a16:creationId xmlns:a16="http://schemas.microsoft.com/office/drawing/2014/main" id="{55F09E5A-41DA-48BA-9468-714FE07A465B}"/>
              </a:ext>
            </a:extLst>
          </p:cNvPr>
          <p:cNvSpPr txBox="1"/>
          <p:nvPr/>
        </p:nvSpPr>
        <p:spPr>
          <a:xfrm>
            <a:off x="-1" y="2868625"/>
            <a:ext cx="12192001" cy="707886"/>
          </a:xfrm>
          <a:prstGeom prst="rect">
            <a:avLst/>
          </a:prstGeom>
          <a:noFill/>
        </p:spPr>
        <p:txBody>
          <a:bodyPr wrap="square" lIns="91440" tIns="45720" rIns="91440" bIns="45720" rtlCol="0" anchor="t">
            <a:spAutoFit/>
          </a:bodyPr>
          <a:lstStyle/>
          <a:p>
            <a:pPr algn="ctr"/>
            <a:r>
              <a:rPr lang="en-GB" sz="4000" b="1" kern="1000" dirty="0">
                <a:solidFill>
                  <a:schemeClr val="bg1"/>
                </a:solidFill>
                <a:latin typeface="FS Jack"/>
              </a:rPr>
              <a:t>Thank You</a:t>
            </a:r>
            <a:endParaRPr lang="en-GB" sz="4000" b="1" kern="1000" dirty="0">
              <a:solidFill>
                <a:schemeClr val="bg1"/>
              </a:solidFill>
              <a:latin typeface="FS Jack" panose="02000503000000020004" pitchFamily="50" charset="0"/>
            </a:endParaRPr>
          </a:p>
        </p:txBody>
      </p:sp>
      <p:pic>
        <p:nvPicPr>
          <p:cNvPr id="4" name="Picture 3">
            <a:extLst>
              <a:ext uri="{FF2B5EF4-FFF2-40B4-BE49-F238E27FC236}">
                <a16:creationId xmlns:a16="http://schemas.microsoft.com/office/drawing/2014/main" id="{7BF5A96B-DF84-599C-CF82-3784A4D3E167}"/>
              </a:ext>
            </a:extLst>
          </p:cNvPr>
          <p:cNvPicPr>
            <a:picLocks noChangeAspect="1"/>
          </p:cNvPicPr>
          <p:nvPr/>
        </p:nvPicPr>
        <p:blipFill>
          <a:blip r:embed="rId3"/>
          <a:stretch>
            <a:fillRect/>
          </a:stretch>
        </p:blipFill>
        <p:spPr>
          <a:xfrm>
            <a:off x="0" y="6432866"/>
            <a:ext cx="12192000" cy="438912"/>
          </a:xfrm>
          <a:prstGeom prst="rect">
            <a:avLst/>
          </a:prstGeom>
        </p:spPr>
      </p:pic>
      <p:sp>
        <p:nvSpPr>
          <p:cNvPr id="5" name="Rectangle 4">
            <a:extLst>
              <a:ext uri="{FF2B5EF4-FFF2-40B4-BE49-F238E27FC236}">
                <a16:creationId xmlns:a16="http://schemas.microsoft.com/office/drawing/2014/main" id="{8963166F-BCA3-14A7-3F87-B360D3629168}"/>
              </a:ext>
            </a:extLst>
          </p:cNvPr>
          <p:cNvSpPr/>
          <p:nvPr/>
        </p:nvSpPr>
        <p:spPr>
          <a:xfrm>
            <a:off x="4774564" y="6498434"/>
            <a:ext cx="2099934" cy="307777"/>
          </a:xfrm>
          <a:prstGeom prst="rect">
            <a:avLst/>
          </a:prstGeom>
        </p:spPr>
        <p:txBody>
          <a:bodyPr wrap="none">
            <a:spAutoFit/>
          </a:bodyPr>
          <a:lstStyle/>
          <a:p>
            <a:r>
              <a:rPr lang="en-GB" sz="1400" b="1" dirty="0">
                <a:solidFill>
                  <a:schemeClr val="bg1"/>
                </a:solidFill>
                <a:latin typeface="FS Jack" panose="02000503000000020004" pitchFamily="50" charset="0"/>
              </a:rPr>
              <a:t>TITLE OF PRESENTATION</a:t>
            </a:r>
          </a:p>
        </p:txBody>
      </p:sp>
    </p:spTree>
    <p:extLst>
      <p:ext uri="{BB962C8B-B14F-4D97-AF65-F5344CB8AC3E}">
        <p14:creationId xmlns:p14="http://schemas.microsoft.com/office/powerpoint/2010/main" val="177231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892F7-567D-FEE5-F99A-23AF9867EA4D}"/>
              </a:ext>
            </a:extLst>
          </p:cNvPr>
          <p:cNvPicPr>
            <a:picLocks noChangeAspect="1"/>
          </p:cNvPicPr>
          <p:nvPr/>
        </p:nvPicPr>
        <p:blipFill>
          <a:blip r:embed="rId2"/>
          <a:stretch>
            <a:fillRect/>
          </a:stretch>
        </p:blipFill>
        <p:spPr>
          <a:xfrm>
            <a:off x="0" y="0"/>
            <a:ext cx="12192000" cy="6857999"/>
          </a:xfrm>
          <a:prstGeom prst="rect">
            <a:avLst/>
          </a:prstGeom>
        </p:spPr>
      </p:pic>
      <p:sp>
        <p:nvSpPr>
          <p:cNvPr id="20" name="Rectangle 19">
            <a:extLst>
              <a:ext uri="{FF2B5EF4-FFF2-40B4-BE49-F238E27FC236}">
                <a16:creationId xmlns:a16="http://schemas.microsoft.com/office/drawing/2014/main" id="{E144B840-9801-45C6-A1A4-9EE05D77481A}"/>
              </a:ext>
            </a:extLst>
          </p:cNvPr>
          <p:cNvSpPr/>
          <p:nvPr/>
        </p:nvSpPr>
        <p:spPr>
          <a:xfrm>
            <a:off x="705908" y="2821661"/>
            <a:ext cx="8265042" cy="584775"/>
          </a:xfrm>
          <a:prstGeom prst="rect">
            <a:avLst/>
          </a:prstGeom>
        </p:spPr>
        <p:txBody>
          <a:bodyPr wrap="square">
            <a:spAutoFit/>
          </a:bodyPr>
          <a:lstStyle/>
          <a:p>
            <a:pPr>
              <a:spcAft>
                <a:spcPts val="0"/>
              </a:spcAft>
            </a:pPr>
            <a:r>
              <a:rPr lang="en-GB" sz="3200" b="1" dirty="0">
                <a:solidFill>
                  <a:schemeClr val="bg1"/>
                </a:solidFill>
                <a:latin typeface="FS Jack" panose="02000503000000020004" pitchFamily="50" charset="0"/>
                <a:ea typeface="Calibri" panose="020F0502020204030204" pitchFamily="34" charset="0"/>
                <a:cs typeface="Times New Roman" panose="02020603050405020304" pitchFamily="18" charset="0"/>
              </a:rPr>
              <a:t>CONTACT US</a:t>
            </a:r>
          </a:p>
        </p:txBody>
      </p:sp>
      <p:pic>
        <p:nvPicPr>
          <p:cNvPr id="21" name="Picture 20">
            <a:extLst>
              <a:ext uri="{FF2B5EF4-FFF2-40B4-BE49-F238E27FC236}">
                <a16:creationId xmlns:a16="http://schemas.microsoft.com/office/drawing/2014/main" id="{18FE2A5E-0FA0-4C9B-AA0F-48332F61A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5" y="1549479"/>
            <a:ext cx="1139825" cy="1179756"/>
          </a:xfrm>
          <a:prstGeom prst="rect">
            <a:avLst/>
          </a:prstGeom>
        </p:spPr>
      </p:pic>
      <p:sp>
        <p:nvSpPr>
          <p:cNvPr id="29" name="TextBox 28">
            <a:extLst>
              <a:ext uri="{FF2B5EF4-FFF2-40B4-BE49-F238E27FC236}">
                <a16:creationId xmlns:a16="http://schemas.microsoft.com/office/drawing/2014/main" id="{B2DFB480-8FA0-4DE0-8F00-57D24855E987}"/>
              </a:ext>
            </a:extLst>
          </p:cNvPr>
          <p:cNvSpPr txBox="1"/>
          <p:nvPr/>
        </p:nvSpPr>
        <p:spPr>
          <a:xfrm>
            <a:off x="715433" y="3855017"/>
            <a:ext cx="3685117" cy="1200329"/>
          </a:xfrm>
          <a:prstGeom prst="rect">
            <a:avLst/>
          </a:prstGeom>
          <a:noFill/>
        </p:spPr>
        <p:txBody>
          <a:bodyPr wrap="square" rtlCol="0">
            <a:spAutoFit/>
          </a:bodyPr>
          <a:lstStyle/>
          <a:p>
            <a:r>
              <a:rPr lang="en-GB" sz="1200" dirty="0">
                <a:solidFill>
                  <a:schemeClr val="bg1"/>
                </a:solidFill>
                <a:latin typeface="FS Jack" panose="02000503000000020004" pitchFamily="50" charset="0"/>
              </a:rPr>
              <a:t>Lincolnshire Football Association Ltd</a:t>
            </a:r>
            <a:br>
              <a:rPr lang="en-GB" sz="1200" dirty="0">
                <a:solidFill>
                  <a:schemeClr val="bg1"/>
                </a:solidFill>
                <a:latin typeface="FS Jack" panose="02000503000000020004" pitchFamily="50" charset="0"/>
              </a:rPr>
            </a:br>
            <a:r>
              <a:rPr lang="en-GB" sz="1200" dirty="0" err="1">
                <a:solidFill>
                  <a:schemeClr val="bg1"/>
                </a:solidFill>
                <a:latin typeface="FS Jack" panose="02000503000000020004" pitchFamily="50" charset="0"/>
              </a:rPr>
              <a:t>Deepdale</a:t>
            </a:r>
            <a:r>
              <a:rPr lang="en-GB" sz="1200" dirty="0">
                <a:solidFill>
                  <a:schemeClr val="bg1"/>
                </a:solidFill>
                <a:latin typeface="FS Jack" panose="02000503000000020004" pitchFamily="50" charset="0"/>
              </a:rPr>
              <a:t> Enterprise Park</a:t>
            </a:r>
            <a:br>
              <a:rPr lang="en-GB" sz="1200" dirty="0">
                <a:solidFill>
                  <a:schemeClr val="bg1"/>
                </a:solidFill>
                <a:latin typeface="FS Jack" panose="02000503000000020004" pitchFamily="50" charset="0"/>
              </a:rPr>
            </a:br>
            <a:r>
              <a:rPr lang="en-GB" sz="1200" dirty="0" err="1">
                <a:solidFill>
                  <a:schemeClr val="bg1"/>
                </a:solidFill>
                <a:latin typeface="FS Jack" panose="02000503000000020004" pitchFamily="50" charset="0"/>
              </a:rPr>
              <a:t>Deepdale</a:t>
            </a:r>
            <a:r>
              <a:rPr lang="en-GB" sz="1200" dirty="0">
                <a:solidFill>
                  <a:schemeClr val="bg1"/>
                </a:solidFill>
                <a:latin typeface="FS Jack" panose="02000503000000020004" pitchFamily="50" charset="0"/>
              </a:rPr>
              <a:t> Lane</a:t>
            </a:r>
            <a:br>
              <a:rPr lang="en-GB" sz="1200" dirty="0">
                <a:solidFill>
                  <a:schemeClr val="bg1"/>
                </a:solidFill>
                <a:latin typeface="FS Jack" panose="02000503000000020004" pitchFamily="50" charset="0"/>
              </a:rPr>
            </a:br>
            <a:r>
              <a:rPr lang="en-GB" sz="1200" dirty="0" err="1">
                <a:solidFill>
                  <a:schemeClr val="bg1"/>
                </a:solidFill>
                <a:latin typeface="FS Jack" panose="02000503000000020004" pitchFamily="50" charset="0"/>
              </a:rPr>
              <a:t>Nettleham</a:t>
            </a:r>
            <a:br>
              <a:rPr lang="en-GB" sz="1200" dirty="0">
                <a:solidFill>
                  <a:schemeClr val="bg1"/>
                </a:solidFill>
                <a:latin typeface="FS Jack" panose="02000503000000020004" pitchFamily="50" charset="0"/>
              </a:rPr>
            </a:br>
            <a:r>
              <a:rPr lang="en-GB" sz="1200" dirty="0">
                <a:solidFill>
                  <a:schemeClr val="bg1"/>
                </a:solidFill>
                <a:latin typeface="FS Jack" panose="02000503000000020004" pitchFamily="50" charset="0"/>
              </a:rPr>
              <a:t>Lincoln</a:t>
            </a:r>
            <a:br>
              <a:rPr lang="en-GB" sz="1200" dirty="0">
                <a:solidFill>
                  <a:schemeClr val="bg1"/>
                </a:solidFill>
                <a:latin typeface="FS Jack" panose="02000503000000020004" pitchFamily="50" charset="0"/>
              </a:rPr>
            </a:br>
            <a:r>
              <a:rPr lang="en-GB" sz="1200" dirty="0">
                <a:solidFill>
                  <a:schemeClr val="bg1"/>
                </a:solidFill>
                <a:latin typeface="FS Jack" panose="02000503000000020004" pitchFamily="50" charset="0"/>
              </a:rPr>
              <a:t>LN2 2LL</a:t>
            </a:r>
          </a:p>
        </p:txBody>
      </p:sp>
      <p:sp>
        <p:nvSpPr>
          <p:cNvPr id="30" name="TextBox 29">
            <a:extLst>
              <a:ext uri="{FF2B5EF4-FFF2-40B4-BE49-F238E27FC236}">
                <a16:creationId xmlns:a16="http://schemas.microsoft.com/office/drawing/2014/main" id="{4024D783-4DED-4FCD-AB07-1962500A01FA}"/>
              </a:ext>
            </a:extLst>
          </p:cNvPr>
          <p:cNvSpPr txBox="1"/>
          <p:nvPr/>
        </p:nvSpPr>
        <p:spPr>
          <a:xfrm>
            <a:off x="715433" y="3429000"/>
            <a:ext cx="2280071" cy="337721"/>
          </a:xfrm>
          <a:prstGeom prst="rect">
            <a:avLst/>
          </a:prstGeom>
          <a:noFill/>
        </p:spPr>
        <p:txBody>
          <a:bodyPr wrap="square" lIns="91440" tIns="45720" rIns="91440" bIns="45720" rtlCol="0" anchor="t">
            <a:spAutoFit/>
          </a:bodyPr>
          <a:lstStyle/>
          <a:p>
            <a:pPr>
              <a:lnSpc>
                <a:spcPct val="150000"/>
              </a:lnSpc>
            </a:pPr>
            <a:r>
              <a:rPr lang="en-GB" sz="1200" b="1" dirty="0">
                <a:solidFill>
                  <a:srgbClr val="5BBE7E"/>
                </a:solidFill>
                <a:latin typeface="Century Gothic"/>
              </a:rPr>
              <a:t>T</a:t>
            </a:r>
            <a:r>
              <a:rPr lang="en-GB" sz="1200" b="1" dirty="0">
                <a:solidFill>
                  <a:schemeClr val="bg1"/>
                </a:solidFill>
                <a:latin typeface="Century Gothic"/>
              </a:rPr>
              <a:t>    01522 596580</a:t>
            </a:r>
            <a:endParaRPr lang="en-GB" sz="1200" dirty="0">
              <a:solidFill>
                <a:schemeClr val="bg1"/>
              </a:solidFill>
              <a:latin typeface="FS Jack" panose="02000503000000020004" pitchFamily="50" charset="0"/>
            </a:endParaRPr>
          </a:p>
        </p:txBody>
      </p:sp>
      <p:pic>
        <p:nvPicPr>
          <p:cNvPr id="3" name="Picture 2">
            <a:extLst>
              <a:ext uri="{FF2B5EF4-FFF2-40B4-BE49-F238E27FC236}">
                <a16:creationId xmlns:a16="http://schemas.microsoft.com/office/drawing/2014/main" id="{50B69688-CEBB-8D0B-1D7F-B7F7397994D6}"/>
              </a:ext>
            </a:extLst>
          </p:cNvPr>
          <p:cNvPicPr>
            <a:picLocks noChangeAspect="1"/>
          </p:cNvPicPr>
          <p:nvPr/>
        </p:nvPicPr>
        <p:blipFill>
          <a:blip r:embed="rId4"/>
          <a:stretch>
            <a:fillRect/>
          </a:stretch>
        </p:blipFill>
        <p:spPr>
          <a:xfrm>
            <a:off x="0" y="6432866"/>
            <a:ext cx="12192000" cy="438912"/>
          </a:xfrm>
          <a:prstGeom prst="rect">
            <a:avLst/>
          </a:prstGeom>
        </p:spPr>
      </p:pic>
      <p:sp>
        <p:nvSpPr>
          <p:cNvPr id="4" name="Rectangle 3">
            <a:extLst>
              <a:ext uri="{FF2B5EF4-FFF2-40B4-BE49-F238E27FC236}">
                <a16:creationId xmlns:a16="http://schemas.microsoft.com/office/drawing/2014/main" id="{B7CD337B-C7CA-DCDA-EDF6-B6AB889C4630}"/>
              </a:ext>
            </a:extLst>
          </p:cNvPr>
          <p:cNvSpPr/>
          <p:nvPr/>
        </p:nvSpPr>
        <p:spPr>
          <a:xfrm>
            <a:off x="4774564" y="6498434"/>
            <a:ext cx="2099934" cy="307777"/>
          </a:xfrm>
          <a:prstGeom prst="rect">
            <a:avLst/>
          </a:prstGeom>
        </p:spPr>
        <p:txBody>
          <a:bodyPr wrap="none">
            <a:spAutoFit/>
          </a:bodyPr>
          <a:lstStyle/>
          <a:p>
            <a:r>
              <a:rPr lang="en-GB" sz="1400" b="1" dirty="0">
                <a:solidFill>
                  <a:schemeClr val="bg1"/>
                </a:solidFill>
                <a:latin typeface="FS Jack" panose="02000503000000020004" pitchFamily="50" charset="0"/>
              </a:rPr>
              <a:t>TITLE OF PRESENTATION</a:t>
            </a:r>
          </a:p>
        </p:txBody>
      </p:sp>
    </p:spTree>
    <p:extLst>
      <p:ext uri="{BB962C8B-B14F-4D97-AF65-F5344CB8AC3E}">
        <p14:creationId xmlns:p14="http://schemas.microsoft.com/office/powerpoint/2010/main" val="330853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2"/>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3"/>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Behaviour in Lincolnshire </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4"/>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54637"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p>
        </p:txBody>
      </p:sp>
      <p:pic>
        <p:nvPicPr>
          <p:cNvPr id="2" name="Picture 1" descr="A graph of blue bars&#10;&#10;Description automatically generated">
            <a:extLst>
              <a:ext uri="{FF2B5EF4-FFF2-40B4-BE49-F238E27FC236}">
                <a16:creationId xmlns:a16="http://schemas.microsoft.com/office/drawing/2014/main" id="{066F5952-C3F3-C25D-F47B-AA1C66A1D1A2}"/>
              </a:ext>
            </a:extLst>
          </p:cNvPr>
          <p:cNvPicPr>
            <a:picLocks noChangeAspect="1"/>
          </p:cNvPicPr>
          <p:nvPr/>
        </p:nvPicPr>
        <p:blipFill>
          <a:blip r:embed="rId5"/>
          <a:stretch>
            <a:fillRect/>
          </a:stretch>
        </p:blipFill>
        <p:spPr>
          <a:xfrm>
            <a:off x="225384" y="1514498"/>
            <a:ext cx="5653617" cy="3395088"/>
          </a:xfrm>
          <a:prstGeom prst="rect">
            <a:avLst/>
          </a:prstGeom>
        </p:spPr>
      </p:pic>
      <p:pic>
        <p:nvPicPr>
          <p:cNvPr id="6" name="Picture 5" descr="A graph of numbers and bars&#10;&#10;Description automatically generated">
            <a:extLst>
              <a:ext uri="{FF2B5EF4-FFF2-40B4-BE49-F238E27FC236}">
                <a16:creationId xmlns:a16="http://schemas.microsoft.com/office/drawing/2014/main" id="{E51301F5-A52B-7789-6B68-E39F80A35E76}"/>
              </a:ext>
            </a:extLst>
          </p:cNvPr>
          <p:cNvPicPr>
            <a:picLocks noChangeAspect="1"/>
          </p:cNvPicPr>
          <p:nvPr/>
        </p:nvPicPr>
        <p:blipFill>
          <a:blip r:embed="rId6"/>
          <a:stretch>
            <a:fillRect/>
          </a:stretch>
        </p:blipFill>
        <p:spPr>
          <a:xfrm>
            <a:off x="6301317" y="1514498"/>
            <a:ext cx="5653617" cy="3395088"/>
          </a:xfrm>
          <a:prstGeom prst="rect">
            <a:avLst/>
          </a:prstGeom>
        </p:spPr>
      </p:pic>
      <p:sp>
        <p:nvSpPr>
          <p:cNvPr id="5" name="Rectangle 4">
            <a:extLst>
              <a:ext uri="{FF2B5EF4-FFF2-40B4-BE49-F238E27FC236}">
                <a16:creationId xmlns:a16="http://schemas.microsoft.com/office/drawing/2014/main" id="{C429B4EC-A3FD-166E-2FCF-836B2E6C47D0}"/>
              </a:ext>
            </a:extLst>
          </p:cNvPr>
          <p:cNvSpPr/>
          <p:nvPr/>
        </p:nvSpPr>
        <p:spPr>
          <a:xfrm>
            <a:off x="3635375" y="3714750"/>
            <a:ext cx="370416" cy="7937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441FDE-5900-B389-279D-30A7DDBD8EDF}"/>
              </a:ext>
            </a:extLst>
          </p:cNvPr>
          <p:cNvSpPr txBox="1"/>
          <p:nvPr/>
        </p:nvSpPr>
        <p:spPr>
          <a:xfrm>
            <a:off x="3635375" y="3429000"/>
            <a:ext cx="571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247</a:t>
            </a:r>
            <a:endParaRPr lang="en-US" sz="1600" dirty="0">
              <a:cs typeface="Calibri" panose="020F0502020204030204"/>
            </a:endParaRPr>
          </a:p>
        </p:txBody>
      </p:sp>
      <p:sp>
        <p:nvSpPr>
          <p:cNvPr id="10" name="Rectangle 9">
            <a:extLst>
              <a:ext uri="{FF2B5EF4-FFF2-40B4-BE49-F238E27FC236}">
                <a16:creationId xmlns:a16="http://schemas.microsoft.com/office/drawing/2014/main" id="{04DF26A1-112D-2511-D9F5-70777E29EE7C}"/>
              </a:ext>
            </a:extLst>
          </p:cNvPr>
          <p:cNvSpPr/>
          <p:nvPr/>
        </p:nvSpPr>
        <p:spPr>
          <a:xfrm>
            <a:off x="2375958" y="4021665"/>
            <a:ext cx="359833" cy="48683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9955DC-776B-A720-468C-9FFD77D8A122}"/>
              </a:ext>
            </a:extLst>
          </p:cNvPr>
          <p:cNvSpPr txBox="1"/>
          <p:nvPr/>
        </p:nvSpPr>
        <p:spPr>
          <a:xfrm>
            <a:off x="2333624" y="3714749"/>
            <a:ext cx="571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157</a:t>
            </a:r>
          </a:p>
        </p:txBody>
      </p:sp>
      <p:sp>
        <p:nvSpPr>
          <p:cNvPr id="12" name="Rectangle 11">
            <a:extLst>
              <a:ext uri="{FF2B5EF4-FFF2-40B4-BE49-F238E27FC236}">
                <a16:creationId xmlns:a16="http://schemas.microsoft.com/office/drawing/2014/main" id="{C578381E-1908-964F-FC8F-3DC19668E684}"/>
              </a:ext>
            </a:extLst>
          </p:cNvPr>
          <p:cNvSpPr/>
          <p:nvPr/>
        </p:nvSpPr>
        <p:spPr>
          <a:xfrm>
            <a:off x="1116541" y="4127497"/>
            <a:ext cx="359833" cy="38100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09F45AF-F441-7109-4D3A-6E12F61A2C09}"/>
              </a:ext>
            </a:extLst>
          </p:cNvPr>
          <p:cNvSpPr txBox="1"/>
          <p:nvPr/>
        </p:nvSpPr>
        <p:spPr>
          <a:xfrm>
            <a:off x="1116540" y="3841748"/>
            <a:ext cx="571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113</a:t>
            </a:r>
          </a:p>
        </p:txBody>
      </p:sp>
      <p:sp>
        <p:nvSpPr>
          <p:cNvPr id="15" name="TextBox 14">
            <a:extLst>
              <a:ext uri="{FF2B5EF4-FFF2-40B4-BE49-F238E27FC236}">
                <a16:creationId xmlns:a16="http://schemas.microsoft.com/office/drawing/2014/main" id="{87C8AB44-0339-3410-3813-3D89DD8FA9CE}"/>
              </a:ext>
            </a:extLst>
          </p:cNvPr>
          <p:cNvSpPr txBox="1"/>
          <p:nvPr/>
        </p:nvSpPr>
        <p:spPr>
          <a:xfrm>
            <a:off x="492125" y="5127624"/>
            <a:ext cx="5207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dirty="0">
                <a:cs typeface="Calibri"/>
              </a:rPr>
              <a:t>Red bars indicate the number of incidents reported by 30th November in each season</a:t>
            </a:r>
          </a:p>
        </p:txBody>
      </p:sp>
    </p:spTree>
    <p:extLst>
      <p:ext uri="{BB962C8B-B14F-4D97-AF65-F5344CB8AC3E}">
        <p14:creationId xmlns:p14="http://schemas.microsoft.com/office/powerpoint/2010/main" val="295636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3"/>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4"/>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Areas of Focus</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5"/>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2" name="Picture 1" descr="A pie chart with numbers and text&#10;&#10;Description automatically generated">
            <a:extLst>
              <a:ext uri="{FF2B5EF4-FFF2-40B4-BE49-F238E27FC236}">
                <a16:creationId xmlns:a16="http://schemas.microsoft.com/office/drawing/2014/main" id="{1074918C-8CE7-234C-7E4E-97E970A24828}"/>
              </a:ext>
            </a:extLst>
          </p:cNvPr>
          <p:cNvPicPr>
            <a:picLocks noChangeAspect="1"/>
          </p:cNvPicPr>
          <p:nvPr/>
        </p:nvPicPr>
        <p:blipFill>
          <a:blip r:embed="rId6"/>
          <a:stretch>
            <a:fillRect/>
          </a:stretch>
        </p:blipFill>
        <p:spPr>
          <a:xfrm>
            <a:off x="198444" y="2360426"/>
            <a:ext cx="3759200" cy="3544044"/>
          </a:xfrm>
          <a:prstGeom prst="rect">
            <a:avLst/>
          </a:prstGeom>
        </p:spPr>
      </p:pic>
      <p:pic>
        <p:nvPicPr>
          <p:cNvPr id="5" name="Picture 4" descr="A pie chart with numbers and a number of people&#10;&#10;Description automatically generated">
            <a:extLst>
              <a:ext uri="{FF2B5EF4-FFF2-40B4-BE49-F238E27FC236}">
                <a16:creationId xmlns:a16="http://schemas.microsoft.com/office/drawing/2014/main" id="{F7A072C0-F3BC-1257-AED6-C1407E7EB938}"/>
              </a:ext>
            </a:extLst>
          </p:cNvPr>
          <p:cNvPicPr>
            <a:picLocks noChangeAspect="1"/>
          </p:cNvPicPr>
          <p:nvPr/>
        </p:nvPicPr>
        <p:blipFill>
          <a:blip r:embed="rId7"/>
          <a:stretch>
            <a:fillRect/>
          </a:stretch>
        </p:blipFill>
        <p:spPr>
          <a:xfrm>
            <a:off x="4227945" y="2360426"/>
            <a:ext cx="3769783" cy="3544043"/>
          </a:xfrm>
          <a:prstGeom prst="rect">
            <a:avLst/>
          </a:prstGeom>
        </p:spPr>
      </p:pic>
      <p:pic>
        <p:nvPicPr>
          <p:cNvPr id="6" name="Picture 5" descr="A pie chart with numbers and text&#10;&#10;Description automatically generated">
            <a:extLst>
              <a:ext uri="{FF2B5EF4-FFF2-40B4-BE49-F238E27FC236}">
                <a16:creationId xmlns:a16="http://schemas.microsoft.com/office/drawing/2014/main" id="{00D085AE-93F7-7882-EE77-C5E34204D63D}"/>
              </a:ext>
            </a:extLst>
          </p:cNvPr>
          <p:cNvPicPr>
            <a:picLocks noChangeAspect="1"/>
          </p:cNvPicPr>
          <p:nvPr/>
        </p:nvPicPr>
        <p:blipFill>
          <a:blip r:embed="rId8"/>
          <a:stretch>
            <a:fillRect/>
          </a:stretch>
        </p:blipFill>
        <p:spPr>
          <a:xfrm>
            <a:off x="8319573" y="2360426"/>
            <a:ext cx="3695699" cy="3544043"/>
          </a:xfrm>
          <a:prstGeom prst="rect">
            <a:avLst/>
          </a:prstGeom>
        </p:spPr>
      </p:pic>
      <p:sp>
        <p:nvSpPr>
          <p:cNvPr id="9" name="TextBox 8">
            <a:extLst>
              <a:ext uri="{FF2B5EF4-FFF2-40B4-BE49-F238E27FC236}">
                <a16:creationId xmlns:a16="http://schemas.microsoft.com/office/drawing/2014/main" id="{49558ECD-50C0-ECAB-89E3-B32BFC65278F}"/>
              </a:ext>
            </a:extLst>
          </p:cNvPr>
          <p:cNvSpPr txBox="1"/>
          <p:nvPr/>
        </p:nvSpPr>
        <p:spPr>
          <a:xfrm>
            <a:off x="4228042" y="1550457"/>
            <a:ext cx="279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Offender Roles in Adult Football 23/24</a:t>
            </a:r>
            <a:endParaRPr lang="en-US" dirty="0"/>
          </a:p>
        </p:txBody>
      </p:sp>
      <p:sp>
        <p:nvSpPr>
          <p:cNvPr id="10" name="TextBox 9">
            <a:extLst>
              <a:ext uri="{FF2B5EF4-FFF2-40B4-BE49-F238E27FC236}">
                <a16:creationId xmlns:a16="http://schemas.microsoft.com/office/drawing/2014/main" id="{EB4FEFE1-5619-60AF-46FB-893791EB5565}"/>
              </a:ext>
            </a:extLst>
          </p:cNvPr>
          <p:cNvSpPr txBox="1"/>
          <p:nvPr/>
        </p:nvSpPr>
        <p:spPr>
          <a:xfrm>
            <a:off x="8323791" y="1550456"/>
            <a:ext cx="279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Offender Roles in Youth Football 23/24</a:t>
            </a:r>
            <a:endParaRPr lang="en-US" dirty="0"/>
          </a:p>
        </p:txBody>
      </p:sp>
      <p:sp>
        <p:nvSpPr>
          <p:cNvPr id="11" name="TextBox 10">
            <a:extLst>
              <a:ext uri="{FF2B5EF4-FFF2-40B4-BE49-F238E27FC236}">
                <a16:creationId xmlns:a16="http://schemas.microsoft.com/office/drawing/2014/main" id="{4F80F3DB-8919-8CAF-30C6-A0625CC2997D}"/>
              </a:ext>
            </a:extLst>
          </p:cNvPr>
          <p:cNvSpPr txBox="1"/>
          <p:nvPr/>
        </p:nvSpPr>
        <p:spPr>
          <a:xfrm>
            <a:off x="259290" y="1550455"/>
            <a:ext cx="279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Offender Roles in Football 23/24</a:t>
            </a:r>
            <a:endParaRPr lang="en-US" dirty="0"/>
          </a:p>
        </p:txBody>
      </p:sp>
    </p:spTree>
    <p:extLst>
      <p:ext uri="{BB962C8B-B14F-4D97-AF65-F5344CB8AC3E}">
        <p14:creationId xmlns:p14="http://schemas.microsoft.com/office/powerpoint/2010/main" val="148344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3"/>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4"/>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Areas of Focus</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5"/>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81888"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11" name="Picture 10" descr="A graph of blue bars with white text&#10;&#10;Description automatically generated">
            <a:extLst>
              <a:ext uri="{FF2B5EF4-FFF2-40B4-BE49-F238E27FC236}">
                <a16:creationId xmlns:a16="http://schemas.microsoft.com/office/drawing/2014/main" id="{D40A9B6B-EC0F-1C17-63A7-C8580803044C}"/>
              </a:ext>
            </a:extLst>
          </p:cNvPr>
          <p:cNvPicPr>
            <a:picLocks noChangeAspect="1"/>
          </p:cNvPicPr>
          <p:nvPr/>
        </p:nvPicPr>
        <p:blipFill rotWithShape="1">
          <a:blip r:embed="rId6"/>
          <a:srcRect l="1358" t="12857"/>
          <a:stretch/>
        </p:blipFill>
        <p:spPr>
          <a:xfrm>
            <a:off x="800275" y="2202170"/>
            <a:ext cx="4800919" cy="2796572"/>
          </a:xfrm>
          <a:prstGeom prst="rect">
            <a:avLst/>
          </a:prstGeom>
        </p:spPr>
      </p:pic>
      <p:pic>
        <p:nvPicPr>
          <p:cNvPr id="2" name="Picture 1" descr="A graph with blue bars&#10;&#10;Description automatically generated">
            <a:extLst>
              <a:ext uri="{FF2B5EF4-FFF2-40B4-BE49-F238E27FC236}">
                <a16:creationId xmlns:a16="http://schemas.microsoft.com/office/drawing/2014/main" id="{9D05E567-B284-8353-3A38-89F7A0FE4EC8}"/>
              </a:ext>
            </a:extLst>
          </p:cNvPr>
          <p:cNvPicPr>
            <a:picLocks noChangeAspect="1"/>
          </p:cNvPicPr>
          <p:nvPr/>
        </p:nvPicPr>
        <p:blipFill rotWithShape="1">
          <a:blip r:embed="rId7"/>
          <a:srcRect l="641" t="13312" r="-427" b="838"/>
          <a:stretch/>
        </p:blipFill>
        <p:spPr>
          <a:xfrm>
            <a:off x="5877984" y="2200817"/>
            <a:ext cx="4946602" cy="2794933"/>
          </a:xfrm>
          <a:prstGeom prst="rect">
            <a:avLst/>
          </a:prstGeom>
        </p:spPr>
      </p:pic>
      <p:sp>
        <p:nvSpPr>
          <p:cNvPr id="6" name="TextBox 5">
            <a:extLst>
              <a:ext uri="{FF2B5EF4-FFF2-40B4-BE49-F238E27FC236}">
                <a16:creationId xmlns:a16="http://schemas.microsoft.com/office/drawing/2014/main" id="{2EDAF227-3F20-F338-8B2F-1CFE728FDBA5}"/>
              </a:ext>
            </a:extLst>
          </p:cNvPr>
          <p:cNvSpPr txBox="1"/>
          <p:nvPr/>
        </p:nvSpPr>
        <p:spPr>
          <a:xfrm>
            <a:off x="888999" y="1317624"/>
            <a:ext cx="4429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Youth Football Incidents 23/24 Season</a:t>
            </a:r>
            <a:endParaRPr lang="en-US" dirty="0"/>
          </a:p>
        </p:txBody>
      </p:sp>
      <p:sp>
        <p:nvSpPr>
          <p:cNvPr id="9" name="TextBox 8">
            <a:extLst>
              <a:ext uri="{FF2B5EF4-FFF2-40B4-BE49-F238E27FC236}">
                <a16:creationId xmlns:a16="http://schemas.microsoft.com/office/drawing/2014/main" id="{723B2E1F-C1D7-5C34-7362-2A8E694EB6AC}"/>
              </a:ext>
            </a:extLst>
          </p:cNvPr>
          <p:cNvSpPr txBox="1"/>
          <p:nvPr/>
        </p:nvSpPr>
        <p:spPr>
          <a:xfrm>
            <a:off x="5873748" y="1317623"/>
            <a:ext cx="4429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Adult Football Incidents 23/24 Season</a:t>
            </a:r>
            <a:endParaRPr lang="en-US" dirty="0"/>
          </a:p>
        </p:txBody>
      </p:sp>
    </p:spTree>
    <p:extLst>
      <p:ext uri="{BB962C8B-B14F-4D97-AF65-F5344CB8AC3E}">
        <p14:creationId xmlns:p14="http://schemas.microsoft.com/office/powerpoint/2010/main" val="221142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3"/>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4"/>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Your Feedback</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5"/>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81888"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5" name="Picture 4">
            <a:extLst>
              <a:ext uri="{FF2B5EF4-FFF2-40B4-BE49-F238E27FC236}">
                <a16:creationId xmlns:a16="http://schemas.microsoft.com/office/drawing/2014/main" id="{6478ECD2-36E7-D68E-486B-180879D5A187}"/>
              </a:ext>
            </a:extLst>
          </p:cNvPr>
          <p:cNvPicPr>
            <a:picLocks noChangeAspect="1"/>
          </p:cNvPicPr>
          <p:nvPr/>
        </p:nvPicPr>
        <p:blipFill>
          <a:blip r:embed="rId6"/>
          <a:stretch>
            <a:fillRect/>
          </a:stretch>
        </p:blipFill>
        <p:spPr>
          <a:xfrm>
            <a:off x="1188880" y="1290673"/>
            <a:ext cx="9283700" cy="5145447"/>
          </a:xfrm>
          <a:prstGeom prst="rect">
            <a:avLst/>
          </a:prstGeom>
        </p:spPr>
      </p:pic>
      <p:sp>
        <p:nvSpPr>
          <p:cNvPr id="6" name="Rectangle 5">
            <a:extLst>
              <a:ext uri="{FF2B5EF4-FFF2-40B4-BE49-F238E27FC236}">
                <a16:creationId xmlns:a16="http://schemas.microsoft.com/office/drawing/2014/main" id="{8DFB60DD-37DA-B250-9BD0-859C703E6C87}"/>
              </a:ext>
            </a:extLst>
          </p:cNvPr>
          <p:cNvSpPr/>
          <p:nvPr/>
        </p:nvSpPr>
        <p:spPr>
          <a:xfrm>
            <a:off x="3454400" y="3864429"/>
            <a:ext cx="239485" cy="174171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F6F71C-8B46-D614-9345-0EA99F47273D}"/>
              </a:ext>
            </a:extLst>
          </p:cNvPr>
          <p:cNvSpPr/>
          <p:nvPr/>
        </p:nvSpPr>
        <p:spPr>
          <a:xfrm>
            <a:off x="4136571" y="3857171"/>
            <a:ext cx="239485" cy="174171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CC6DFA-AFB4-5A48-1398-746802A6D547}"/>
              </a:ext>
            </a:extLst>
          </p:cNvPr>
          <p:cNvSpPr/>
          <p:nvPr/>
        </p:nvSpPr>
        <p:spPr>
          <a:xfrm>
            <a:off x="4609494" y="3864427"/>
            <a:ext cx="281818" cy="174171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1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3"/>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4"/>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Your Feedback</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5"/>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81888"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2" name="Picture 1" descr="A screen shot of a chart&#10;&#10;Description automatically generated">
            <a:extLst>
              <a:ext uri="{FF2B5EF4-FFF2-40B4-BE49-F238E27FC236}">
                <a16:creationId xmlns:a16="http://schemas.microsoft.com/office/drawing/2014/main" id="{7893F06E-689F-3564-7430-0518D66A8D3F}"/>
              </a:ext>
            </a:extLst>
          </p:cNvPr>
          <p:cNvPicPr>
            <a:picLocks noChangeAspect="1"/>
          </p:cNvPicPr>
          <p:nvPr/>
        </p:nvPicPr>
        <p:blipFill>
          <a:blip r:embed="rId6"/>
          <a:stretch>
            <a:fillRect/>
          </a:stretch>
        </p:blipFill>
        <p:spPr>
          <a:xfrm>
            <a:off x="1595857" y="1325227"/>
            <a:ext cx="9114366" cy="5005008"/>
          </a:xfrm>
          <a:prstGeom prst="rect">
            <a:avLst/>
          </a:prstGeom>
        </p:spPr>
      </p:pic>
    </p:spTree>
    <p:extLst>
      <p:ext uri="{BB962C8B-B14F-4D97-AF65-F5344CB8AC3E}">
        <p14:creationId xmlns:p14="http://schemas.microsoft.com/office/powerpoint/2010/main" val="18841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3"/>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4"/>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lIns="91440" tIns="45720" rIns="91440" bIns="45720" rtlCol="0" anchor="t">
            <a:spAutoFit/>
          </a:bodyPr>
          <a:lstStyle/>
          <a:p>
            <a:pPr algn="ctr"/>
            <a:r>
              <a:rPr lang="en-GB" sz="3200" b="1" kern="1000" dirty="0">
                <a:solidFill>
                  <a:schemeClr val="tx2">
                    <a:lumMod val="50000"/>
                  </a:schemeClr>
                </a:solidFill>
                <a:latin typeface="FS Jack"/>
              </a:rPr>
              <a:t>Your Feedback</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5"/>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5" name="Picture 4" descr="A screen shot of a chart&#10;&#10;Description automatically generated">
            <a:extLst>
              <a:ext uri="{FF2B5EF4-FFF2-40B4-BE49-F238E27FC236}">
                <a16:creationId xmlns:a16="http://schemas.microsoft.com/office/drawing/2014/main" id="{082BDC8E-1198-6057-1A6D-EBF4FA92E73A}"/>
              </a:ext>
            </a:extLst>
          </p:cNvPr>
          <p:cNvPicPr>
            <a:picLocks noChangeAspect="1"/>
          </p:cNvPicPr>
          <p:nvPr/>
        </p:nvPicPr>
        <p:blipFill>
          <a:blip r:embed="rId6"/>
          <a:stretch>
            <a:fillRect/>
          </a:stretch>
        </p:blipFill>
        <p:spPr>
          <a:xfrm>
            <a:off x="1676401" y="1274523"/>
            <a:ext cx="9019116" cy="5091156"/>
          </a:xfrm>
          <a:prstGeom prst="rect">
            <a:avLst/>
          </a:prstGeom>
        </p:spPr>
      </p:pic>
    </p:spTree>
    <p:extLst>
      <p:ext uri="{BB962C8B-B14F-4D97-AF65-F5344CB8AC3E}">
        <p14:creationId xmlns:p14="http://schemas.microsoft.com/office/powerpoint/2010/main" val="268381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5D6E3-1AA0-2590-77D1-6FA5F2DD674C}"/>
              </a:ext>
            </a:extLst>
          </p:cNvPr>
          <p:cNvPicPr>
            <a:picLocks noChangeAspect="1"/>
          </p:cNvPicPr>
          <p:nvPr/>
        </p:nvPicPr>
        <p:blipFill>
          <a:blip r:embed="rId2"/>
          <a:stretch>
            <a:fillRect/>
          </a:stretch>
        </p:blipFill>
        <p:spPr>
          <a:xfrm>
            <a:off x="0" y="0"/>
            <a:ext cx="12192000" cy="6857999"/>
          </a:xfrm>
          <a:prstGeom prst="rect">
            <a:avLst/>
          </a:prstGeom>
        </p:spPr>
      </p:pic>
      <p:sp>
        <p:nvSpPr>
          <p:cNvPr id="13" name="TextBox 12">
            <a:extLst>
              <a:ext uri="{FF2B5EF4-FFF2-40B4-BE49-F238E27FC236}">
                <a16:creationId xmlns:a16="http://schemas.microsoft.com/office/drawing/2014/main" id="{55F09E5A-41DA-48BA-9468-714FE07A465B}"/>
              </a:ext>
            </a:extLst>
          </p:cNvPr>
          <p:cNvSpPr txBox="1"/>
          <p:nvPr/>
        </p:nvSpPr>
        <p:spPr>
          <a:xfrm>
            <a:off x="-1" y="2868625"/>
            <a:ext cx="12192001" cy="707886"/>
          </a:xfrm>
          <a:prstGeom prst="rect">
            <a:avLst/>
          </a:prstGeom>
          <a:noFill/>
        </p:spPr>
        <p:txBody>
          <a:bodyPr wrap="square" lIns="91440" tIns="45720" rIns="91440" bIns="45720" rtlCol="0" anchor="t">
            <a:spAutoFit/>
          </a:bodyPr>
          <a:lstStyle/>
          <a:p>
            <a:pPr algn="ctr"/>
            <a:r>
              <a:rPr lang="en-GB" sz="4000" b="1" kern="1000" dirty="0">
                <a:solidFill>
                  <a:schemeClr val="bg1"/>
                </a:solidFill>
                <a:latin typeface="FS Jack"/>
              </a:rPr>
              <a:t>Questions &amp; Feedback</a:t>
            </a:r>
            <a:endParaRPr lang="en-GB" sz="4000" b="1" kern="1000" dirty="0">
              <a:solidFill>
                <a:schemeClr val="bg1"/>
              </a:solidFill>
              <a:latin typeface="FS Jack" panose="02000503000000020004" pitchFamily="50" charset="0"/>
            </a:endParaRPr>
          </a:p>
        </p:txBody>
      </p:sp>
      <p:pic>
        <p:nvPicPr>
          <p:cNvPr id="4" name="Picture 3">
            <a:extLst>
              <a:ext uri="{FF2B5EF4-FFF2-40B4-BE49-F238E27FC236}">
                <a16:creationId xmlns:a16="http://schemas.microsoft.com/office/drawing/2014/main" id="{7BF5A96B-DF84-599C-CF82-3784A4D3E167}"/>
              </a:ext>
            </a:extLst>
          </p:cNvPr>
          <p:cNvPicPr>
            <a:picLocks noChangeAspect="1"/>
          </p:cNvPicPr>
          <p:nvPr/>
        </p:nvPicPr>
        <p:blipFill>
          <a:blip r:embed="rId3"/>
          <a:stretch>
            <a:fillRect/>
          </a:stretch>
        </p:blipFill>
        <p:spPr>
          <a:xfrm>
            <a:off x="0" y="6432866"/>
            <a:ext cx="12192000" cy="438912"/>
          </a:xfrm>
          <a:prstGeom prst="rect">
            <a:avLst/>
          </a:prstGeom>
        </p:spPr>
      </p:pic>
      <p:sp>
        <p:nvSpPr>
          <p:cNvPr id="5" name="Rectangle 4">
            <a:extLst>
              <a:ext uri="{FF2B5EF4-FFF2-40B4-BE49-F238E27FC236}">
                <a16:creationId xmlns:a16="http://schemas.microsoft.com/office/drawing/2014/main" id="{8963166F-BCA3-14A7-3F87-B360D3629168}"/>
              </a:ext>
            </a:extLst>
          </p:cNvPr>
          <p:cNvSpPr/>
          <p:nvPr/>
        </p:nvSpPr>
        <p:spPr>
          <a:xfrm>
            <a:off x="4774564" y="6498434"/>
            <a:ext cx="2099934" cy="307777"/>
          </a:xfrm>
          <a:prstGeom prst="rect">
            <a:avLst/>
          </a:prstGeom>
        </p:spPr>
        <p:txBody>
          <a:bodyPr wrap="none">
            <a:spAutoFit/>
          </a:bodyPr>
          <a:lstStyle/>
          <a:p>
            <a:r>
              <a:rPr lang="en-GB" sz="1400" b="1" dirty="0">
                <a:solidFill>
                  <a:schemeClr val="bg1"/>
                </a:solidFill>
                <a:latin typeface="FS Jack" panose="02000503000000020004" pitchFamily="50" charset="0"/>
              </a:rPr>
              <a:t>TITLE OF PRESENTATION</a:t>
            </a:r>
          </a:p>
        </p:txBody>
      </p:sp>
    </p:spTree>
    <p:extLst>
      <p:ext uri="{BB962C8B-B14F-4D97-AF65-F5344CB8AC3E}">
        <p14:creationId xmlns:p14="http://schemas.microsoft.com/office/powerpoint/2010/main" val="253361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9612-51F6-B3A5-3F43-CEA8B19CBEEA}"/>
              </a:ext>
            </a:extLst>
          </p:cNvPr>
          <p:cNvPicPr>
            <a:picLocks noGrp="1" noRot="1" noChangeAspect="1" noMove="1" noResize="1" noEditPoints="1" noAdjustHandles="1" noChangeArrowheads="1" noChangeShapeType="1" noCrop="1"/>
          </p:cNvPicPr>
          <p:nvPr/>
        </p:nvPicPr>
        <p:blipFill rotWithShape="1">
          <a:blip r:embed="rId2"/>
          <a:srcRect l="14840"/>
          <a:stretch/>
        </p:blipFill>
        <p:spPr>
          <a:xfrm>
            <a:off x="-15785" y="0"/>
            <a:ext cx="5840316" cy="6858000"/>
          </a:xfrm>
          <a:prstGeom prst="rect">
            <a:avLst/>
          </a:prstGeom>
        </p:spPr>
      </p:pic>
      <p:pic>
        <p:nvPicPr>
          <p:cNvPr id="3" name="Picture 2">
            <a:extLst>
              <a:ext uri="{FF2B5EF4-FFF2-40B4-BE49-F238E27FC236}">
                <a16:creationId xmlns:a16="http://schemas.microsoft.com/office/drawing/2014/main" id="{CBB40BBC-0257-F047-8CA8-83217A02786F}"/>
              </a:ext>
            </a:extLst>
          </p:cNvPr>
          <p:cNvPicPr>
            <a:picLocks noGrp="1" noRot="1" noChangeAspect="1" noMove="1" noResize="1" noEditPoints="1" noAdjustHandles="1" noChangeArrowheads="1" noChangeShapeType="1" noCrop="1"/>
          </p:cNvPicPr>
          <p:nvPr/>
        </p:nvPicPr>
        <p:blipFill>
          <a:blip r:embed="rId3"/>
          <a:stretch>
            <a:fillRect/>
          </a:stretch>
        </p:blipFill>
        <p:spPr>
          <a:xfrm>
            <a:off x="5334000" y="0"/>
            <a:ext cx="6858000" cy="6858000"/>
          </a:xfrm>
          <a:prstGeom prst="rect">
            <a:avLst/>
          </a:prstGeom>
        </p:spPr>
      </p:pic>
      <p:sp>
        <p:nvSpPr>
          <p:cNvPr id="22" name="TextBox 21">
            <a:extLst>
              <a:ext uri="{FF2B5EF4-FFF2-40B4-BE49-F238E27FC236}">
                <a16:creationId xmlns:a16="http://schemas.microsoft.com/office/drawing/2014/main" id="{25A914B4-D70B-48FB-9998-5C35EBEA7819}"/>
              </a:ext>
            </a:extLst>
          </p:cNvPr>
          <p:cNvSpPr txBox="1"/>
          <p:nvPr/>
        </p:nvSpPr>
        <p:spPr>
          <a:xfrm>
            <a:off x="-15785" y="636282"/>
            <a:ext cx="12184602" cy="584775"/>
          </a:xfrm>
          <a:prstGeom prst="rect">
            <a:avLst/>
          </a:prstGeom>
          <a:noFill/>
        </p:spPr>
        <p:txBody>
          <a:bodyPr wrap="square" rtlCol="0">
            <a:spAutoFit/>
          </a:bodyPr>
          <a:lstStyle/>
          <a:p>
            <a:pPr algn="ctr"/>
            <a:r>
              <a:rPr lang="en-GB" sz="3200" b="1" kern="1000" dirty="0">
                <a:solidFill>
                  <a:schemeClr val="tx2">
                    <a:lumMod val="50000"/>
                  </a:schemeClr>
                </a:solidFill>
                <a:latin typeface="FS Jack" panose="02000503000000020004" pitchFamily="50" charset="0"/>
              </a:rPr>
              <a:t>Question 1</a:t>
            </a:r>
            <a:endParaRPr lang="en-GB" sz="3200" b="1" kern="1000" dirty="0">
              <a:solidFill>
                <a:schemeClr val="tx2">
                  <a:lumMod val="75000"/>
                </a:schemeClr>
              </a:solidFill>
              <a:latin typeface="FS Jack" panose="02000503000000020004" pitchFamily="50" charset="0"/>
            </a:endParaRPr>
          </a:p>
        </p:txBody>
      </p:sp>
      <p:sp>
        <p:nvSpPr>
          <p:cNvPr id="15" name="TextBox 14">
            <a:extLst>
              <a:ext uri="{FF2B5EF4-FFF2-40B4-BE49-F238E27FC236}">
                <a16:creationId xmlns:a16="http://schemas.microsoft.com/office/drawing/2014/main" id="{0B741471-85EC-441F-B3C1-3563412E3D23}"/>
              </a:ext>
            </a:extLst>
          </p:cNvPr>
          <p:cNvSpPr txBox="1"/>
          <p:nvPr/>
        </p:nvSpPr>
        <p:spPr>
          <a:xfrm>
            <a:off x="936560" y="1954993"/>
            <a:ext cx="4264155" cy="3970318"/>
          </a:xfrm>
          <a:prstGeom prst="rect">
            <a:avLst/>
          </a:prstGeom>
          <a:noFill/>
        </p:spPr>
        <p:txBody>
          <a:bodyPr wrap="square" rtlCol="0">
            <a:spAutoFit/>
          </a:bodyPr>
          <a:lstStyle/>
          <a:p>
            <a:r>
              <a:rPr lang="en-GB" sz="2000" dirty="0">
                <a:latin typeface="FS Jack" panose="02000503000000020004" pitchFamily="50" charset="0"/>
              </a:rPr>
              <a:t>When considering behaviour and conduct across grassroots and open age football in Lincolnshire…..</a:t>
            </a:r>
          </a:p>
          <a:p>
            <a:endParaRPr lang="en-GB" sz="2000" dirty="0">
              <a:latin typeface="FS Jack" panose="02000503000000020004" pitchFamily="50" charset="0"/>
            </a:endParaRPr>
          </a:p>
          <a:p>
            <a:r>
              <a:rPr lang="en-GB" sz="4400" dirty="0">
                <a:latin typeface="FS Jack" panose="02000503000000020004" pitchFamily="50" charset="0"/>
              </a:rPr>
              <a:t>Who or what do you think is the problem?</a:t>
            </a:r>
          </a:p>
          <a:p>
            <a:endParaRPr lang="en-GB" sz="2000" dirty="0">
              <a:latin typeface="FS Jack" panose="02000503000000020004" pitchFamily="50" charset="0"/>
            </a:endParaRPr>
          </a:p>
          <a:p>
            <a:r>
              <a:rPr lang="en-GB" sz="2000" dirty="0">
                <a:latin typeface="FS Jack" panose="02000503000000020004" pitchFamily="50" charset="0"/>
              </a:rPr>
              <a:t>Answers on </a:t>
            </a:r>
            <a:r>
              <a:rPr lang="en-GB" sz="2000" dirty="0" err="1">
                <a:latin typeface="FS Jack" panose="02000503000000020004" pitchFamily="50" charset="0"/>
              </a:rPr>
              <a:t>Slido</a:t>
            </a:r>
            <a:r>
              <a:rPr lang="en-GB" sz="2000" dirty="0">
                <a:latin typeface="FS Jack" panose="02000503000000020004" pitchFamily="50" charset="0"/>
              </a:rPr>
              <a:t> please</a:t>
            </a:r>
          </a:p>
        </p:txBody>
      </p:sp>
      <p:sp>
        <p:nvSpPr>
          <p:cNvPr id="20" name="Rectangle 19">
            <a:extLst>
              <a:ext uri="{FF2B5EF4-FFF2-40B4-BE49-F238E27FC236}">
                <a16:creationId xmlns:a16="http://schemas.microsoft.com/office/drawing/2014/main" id="{DA7E78C7-41BD-4E96-9D05-DD6A75A16BB7}"/>
              </a:ext>
            </a:extLst>
          </p:cNvPr>
          <p:cNvSpPr/>
          <p:nvPr/>
        </p:nvSpPr>
        <p:spPr>
          <a:xfrm>
            <a:off x="6018028" y="1678685"/>
            <a:ext cx="5386127" cy="418980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Points to consider:</a:t>
            </a:r>
          </a:p>
          <a:p>
            <a:pPr algn="ctr"/>
            <a:endParaRPr lang="en-GB" dirty="0">
              <a:solidFill>
                <a:schemeClr val="tx1"/>
              </a:solidFill>
            </a:endParaRPr>
          </a:p>
          <a:p>
            <a:pPr marL="285750" indent="-285750" algn="ctr">
              <a:buFontTx/>
              <a:buChar char="-"/>
            </a:pPr>
            <a:r>
              <a:rPr lang="en-GB" dirty="0">
                <a:solidFill>
                  <a:schemeClr val="tx1"/>
                </a:solidFill>
              </a:rPr>
              <a:t>If we asked all the clubs in the county, where they have had behaviour/conduct issues – how many would say your club?</a:t>
            </a:r>
          </a:p>
          <a:p>
            <a:pPr marL="285750" indent="-285750" algn="ctr">
              <a:buFontTx/>
              <a:buChar char="-"/>
            </a:pPr>
            <a:endParaRPr lang="en-GB" dirty="0">
              <a:solidFill>
                <a:schemeClr val="tx1"/>
              </a:solidFill>
            </a:endParaRPr>
          </a:p>
          <a:p>
            <a:pPr marL="285750" indent="-285750" algn="ctr">
              <a:buFontTx/>
              <a:buChar char="-"/>
            </a:pPr>
            <a:r>
              <a:rPr lang="en-GB" dirty="0">
                <a:solidFill>
                  <a:schemeClr val="tx1"/>
                </a:solidFill>
              </a:rPr>
              <a:t>Statistically, mid-teen age groups at grassroots, are where we see the highest proportion of coach &amp; spectator issues</a:t>
            </a:r>
          </a:p>
          <a:p>
            <a:pPr marL="285750" indent="-285750" algn="ctr">
              <a:buFontTx/>
              <a:buChar char="-"/>
            </a:pPr>
            <a:endParaRPr lang="en-GB" dirty="0">
              <a:solidFill>
                <a:schemeClr val="tx1"/>
              </a:solidFill>
            </a:endParaRPr>
          </a:p>
          <a:p>
            <a:pPr marL="285750" indent="-285750" algn="ctr">
              <a:buFontTx/>
              <a:buChar char="-"/>
            </a:pPr>
            <a:r>
              <a:rPr lang="en-GB" dirty="0">
                <a:solidFill>
                  <a:schemeClr val="tx1"/>
                </a:solidFill>
              </a:rPr>
              <a:t>Statistically, player conduct towards a match official in open age football is the most frequent behaviour/conduct issue</a:t>
            </a:r>
          </a:p>
        </p:txBody>
      </p:sp>
      <p:cxnSp>
        <p:nvCxnSpPr>
          <p:cNvPr id="47" name="Straight Connector 46">
            <a:extLst>
              <a:ext uri="{FF2B5EF4-FFF2-40B4-BE49-F238E27FC236}">
                <a16:creationId xmlns:a16="http://schemas.microsoft.com/office/drawing/2014/main" id="{76C56D7C-20FB-4506-AB5A-7ABAB4731520}"/>
              </a:ext>
            </a:extLst>
          </p:cNvPr>
          <p:cNvCxnSpPr>
            <a:cxnSpLocks/>
          </p:cNvCxnSpPr>
          <p:nvPr/>
        </p:nvCxnSpPr>
        <p:spPr>
          <a:xfrm>
            <a:off x="803275" y="1221057"/>
            <a:ext cx="105854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78523D-B439-9478-B979-63DB75F20B08}"/>
              </a:ext>
            </a:extLst>
          </p:cNvPr>
          <p:cNvPicPr>
            <a:picLocks noChangeAspect="1"/>
          </p:cNvPicPr>
          <p:nvPr/>
        </p:nvPicPr>
        <p:blipFill>
          <a:blip r:embed="rId4"/>
          <a:stretch>
            <a:fillRect/>
          </a:stretch>
        </p:blipFill>
        <p:spPr>
          <a:xfrm>
            <a:off x="0" y="6432866"/>
            <a:ext cx="12192000" cy="438912"/>
          </a:xfrm>
          <a:prstGeom prst="rect">
            <a:avLst/>
          </a:prstGeom>
        </p:spPr>
      </p:pic>
      <p:sp>
        <p:nvSpPr>
          <p:cNvPr id="8" name="Rectangle 7">
            <a:extLst>
              <a:ext uri="{FF2B5EF4-FFF2-40B4-BE49-F238E27FC236}">
                <a16:creationId xmlns:a16="http://schemas.microsoft.com/office/drawing/2014/main" id="{8A926226-F499-D1EE-AB74-8AE9127DDC61}"/>
              </a:ext>
            </a:extLst>
          </p:cNvPr>
          <p:cNvSpPr/>
          <p:nvPr/>
        </p:nvSpPr>
        <p:spPr>
          <a:xfrm>
            <a:off x="4774564" y="6498434"/>
            <a:ext cx="2678682" cy="307777"/>
          </a:xfrm>
          <a:prstGeom prst="rect">
            <a:avLst/>
          </a:prstGeom>
        </p:spPr>
        <p:txBody>
          <a:bodyPr wrap="none" lIns="91440" tIns="45720" rIns="91440" bIns="45720" anchor="t">
            <a:spAutoFit/>
          </a:bodyPr>
          <a:lstStyle/>
          <a:p>
            <a:r>
              <a:rPr lang="en-GB" sz="1400" b="1" dirty="0">
                <a:solidFill>
                  <a:schemeClr val="bg1"/>
                </a:solidFill>
                <a:latin typeface="FS Jack"/>
              </a:rPr>
              <a:t>Behaviours in Grassroots Football</a:t>
            </a:r>
            <a:endParaRPr lang="en-GB" sz="1400" b="1" dirty="0">
              <a:solidFill>
                <a:schemeClr val="bg1"/>
              </a:solidFill>
              <a:latin typeface="FS Jack" panose="02000503000000020004" pitchFamily="50" charset="0"/>
            </a:endParaRPr>
          </a:p>
        </p:txBody>
      </p:sp>
      <p:pic>
        <p:nvPicPr>
          <p:cNvPr id="5" name="Graphic 4" descr="Smart Phone with solid fill">
            <a:extLst>
              <a:ext uri="{FF2B5EF4-FFF2-40B4-BE49-F238E27FC236}">
                <a16:creationId xmlns:a16="http://schemas.microsoft.com/office/drawing/2014/main" id="{FB47EFA1-3637-66AE-E407-0A9D57342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631755" y="5236277"/>
            <a:ext cx="914400" cy="914400"/>
          </a:xfrm>
          <a:prstGeom prst="rect">
            <a:avLst/>
          </a:prstGeom>
        </p:spPr>
      </p:pic>
    </p:spTree>
    <p:extLst>
      <p:ext uri="{BB962C8B-B14F-4D97-AF65-F5344CB8AC3E}">
        <p14:creationId xmlns:p14="http://schemas.microsoft.com/office/powerpoint/2010/main" val="382584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907</Words>
  <Application>Microsoft Office PowerPoint</Application>
  <PresentationFormat>Widescreen</PresentationFormat>
  <Paragraphs>144</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FS Jack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Doores</dc:creator>
  <cp:lastModifiedBy>Ben Pearce</cp:lastModifiedBy>
  <cp:revision>327</cp:revision>
  <dcterms:created xsi:type="dcterms:W3CDTF">2020-10-27T09:35:41Z</dcterms:created>
  <dcterms:modified xsi:type="dcterms:W3CDTF">2023-12-14T10:31:16Z</dcterms:modified>
</cp:coreProperties>
</file>