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11"/>
  </p:notesMasterIdLst>
  <p:sldIdLst>
    <p:sldId id="306" r:id="rId5"/>
    <p:sldId id="334" r:id="rId6"/>
    <p:sldId id="335" r:id="rId7"/>
    <p:sldId id="336" r:id="rId8"/>
    <p:sldId id="337" r:id="rId9"/>
    <p:sldId id="332" r:id="rId10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5D"/>
    <a:srgbClr val="ED1C24"/>
    <a:srgbClr val="003B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5DE8A0-7669-40D7-B270-41908E53F1C3}" v="69" dt="2023-10-31T10:49:31.4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 snapToObjects="1">
      <p:cViewPr varScale="1">
        <p:scale>
          <a:sx n="62" d="100"/>
          <a:sy n="62" d="100"/>
        </p:scale>
        <p:origin x="140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3" d="100"/>
          <a:sy n="63" d="100"/>
        </p:scale>
        <p:origin x="-3078" y="-12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" userId="3f115fd8-835e-4d05-af8f-a17e7b19c390" providerId="ADAL" clId="{185DE8A0-7669-40D7-B270-41908E53F1C3}"/>
    <pc:docChg chg="undo custSel modSld">
      <pc:chgData name="Anna" userId="3f115fd8-835e-4d05-af8f-a17e7b19c390" providerId="ADAL" clId="{185DE8A0-7669-40D7-B270-41908E53F1C3}" dt="2023-10-30T13:31:56.443" v="308"/>
      <pc:docMkLst>
        <pc:docMk/>
      </pc:docMkLst>
      <pc:sldChg chg="addSp delSp modSp mod">
        <pc:chgData name="Anna" userId="3f115fd8-835e-4d05-af8f-a17e7b19c390" providerId="ADAL" clId="{185DE8A0-7669-40D7-B270-41908E53F1C3}" dt="2023-10-30T13:12:56.279" v="285" actId="14100"/>
        <pc:sldMkLst>
          <pc:docMk/>
          <pc:sldMk cId="0" sldId="306"/>
        </pc:sldMkLst>
        <pc:spChg chg="add mod">
          <ac:chgData name="Anna" userId="3f115fd8-835e-4d05-af8f-a17e7b19c390" providerId="ADAL" clId="{185DE8A0-7669-40D7-B270-41908E53F1C3}" dt="2023-10-30T13:06:21.512" v="183" actId="14100"/>
          <ac:spMkLst>
            <pc:docMk/>
            <pc:sldMk cId="0" sldId="306"/>
            <ac:spMk id="2" creationId="{9AE60340-A849-463E-B0C5-E810AAC24032}"/>
          </ac:spMkLst>
        </pc:spChg>
        <pc:spChg chg="mod ord">
          <ac:chgData name="Anna" userId="3f115fd8-835e-4d05-af8f-a17e7b19c390" providerId="ADAL" clId="{185DE8A0-7669-40D7-B270-41908E53F1C3}" dt="2023-10-30T13:06:34.999" v="185" actId="1076"/>
          <ac:spMkLst>
            <pc:docMk/>
            <pc:sldMk cId="0" sldId="306"/>
            <ac:spMk id="3" creationId="{D8635C66-FBD5-4B4E-89AC-01525F2ED65F}"/>
          </ac:spMkLst>
        </pc:spChg>
        <pc:spChg chg="add mod">
          <ac:chgData name="Anna" userId="3f115fd8-835e-4d05-af8f-a17e7b19c390" providerId="ADAL" clId="{185DE8A0-7669-40D7-B270-41908E53F1C3}" dt="2023-10-30T13:12:42.627" v="284" actId="14100"/>
          <ac:spMkLst>
            <pc:docMk/>
            <pc:sldMk cId="0" sldId="306"/>
            <ac:spMk id="18" creationId="{33A516A0-B84F-4034-9EFE-747166607C0C}"/>
          </ac:spMkLst>
        </pc:spChg>
        <pc:spChg chg="mod ord">
          <ac:chgData name="Anna" userId="3f115fd8-835e-4d05-af8f-a17e7b19c390" providerId="ADAL" clId="{185DE8A0-7669-40D7-B270-41908E53F1C3}" dt="2023-10-30T13:07:14.051" v="217" actId="27636"/>
          <ac:spMkLst>
            <pc:docMk/>
            <pc:sldMk cId="0" sldId="306"/>
            <ac:spMk id="15363" creationId="{00000000-0000-0000-0000-000000000000}"/>
          </ac:spMkLst>
        </pc:spChg>
        <pc:picChg chg="mod ord modCrop">
          <ac:chgData name="Anna" userId="3f115fd8-835e-4d05-af8f-a17e7b19c390" providerId="ADAL" clId="{185DE8A0-7669-40D7-B270-41908E53F1C3}" dt="2023-10-30T13:12:23.699" v="280" actId="732"/>
          <ac:picMkLst>
            <pc:docMk/>
            <pc:sldMk cId="0" sldId="306"/>
            <ac:picMk id="6" creationId="{0F55201C-FF17-44FB-9384-CE8780B3FD1B}"/>
          </ac:picMkLst>
        </pc:picChg>
        <pc:picChg chg="add mod">
          <ac:chgData name="Anna" userId="3f115fd8-835e-4d05-af8f-a17e7b19c390" providerId="ADAL" clId="{185DE8A0-7669-40D7-B270-41908E53F1C3}" dt="2023-10-30T13:08:32.987" v="242" actId="14100"/>
          <ac:picMkLst>
            <pc:docMk/>
            <pc:sldMk cId="0" sldId="306"/>
            <ac:picMk id="7" creationId="{03080774-D9DA-4E20-A224-D53978893495}"/>
          </ac:picMkLst>
        </pc:picChg>
        <pc:picChg chg="add mod">
          <ac:chgData name="Anna" userId="3f115fd8-835e-4d05-af8f-a17e7b19c390" providerId="ADAL" clId="{185DE8A0-7669-40D7-B270-41908E53F1C3}" dt="2023-10-30T13:08:08.826" v="235" actId="14100"/>
          <ac:picMkLst>
            <pc:docMk/>
            <pc:sldMk cId="0" sldId="306"/>
            <ac:picMk id="8" creationId="{18A9A8EB-BD16-47D0-BD7A-7557E49F1B07}"/>
          </ac:picMkLst>
        </pc:picChg>
        <pc:picChg chg="add mod">
          <ac:chgData name="Anna" userId="3f115fd8-835e-4d05-af8f-a17e7b19c390" providerId="ADAL" clId="{185DE8A0-7669-40D7-B270-41908E53F1C3}" dt="2023-10-30T13:08:15.979" v="238" actId="14100"/>
          <ac:picMkLst>
            <pc:docMk/>
            <pc:sldMk cId="0" sldId="306"/>
            <ac:picMk id="9" creationId="{00C22DEB-F7E5-45F1-9FFE-F9EC67F4E676}"/>
          </ac:picMkLst>
        </pc:picChg>
        <pc:picChg chg="add mod">
          <ac:chgData name="Anna" userId="3f115fd8-835e-4d05-af8f-a17e7b19c390" providerId="ADAL" clId="{185DE8A0-7669-40D7-B270-41908E53F1C3}" dt="2023-10-30T13:08:56.491" v="248" actId="14100"/>
          <ac:picMkLst>
            <pc:docMk/>
            <pc:sldMk cId="0" sldId="306"/>
            <ac:picMk id="10" creationId="{8CC1504B-CB24-4780-AFBF-EB2CD667D8BD}"/>
          </ac:picMkLst>
        </pc:picChg>
        <pc:picChg chg="add mod">
          <ac:chgData name="Anna" userId="3f115fd8-835e-4d05-af8f-a17e7b19c390" providerId="ADAL" clId="{185DE8A0-7669-40D7-B270-41908E53F1C3}" dt="2023-10-30T13:08:52.706" v="247" actId="1076"/>
          <ac:picMkLst>
            <pc:docMk/>
            <pc:sldMk cId="0" sldId="306"/>
            <ac:picMk id="12" creationId="{E26B8336-825D-45E7-869B-8FA25C02386F}"/>
          </ac:picMkLst>
        </pc:picChg>
        <pc:picChg chg="add mod">
          <ac:chgData name="Anna" userId="3f115fd8-835e-4d05-af8f-a17e7b19c390" providerId="ADAL" clId="{185DE8A0-7669-40D7-B270-41908E53F1C3}" dt="2023-10-30T13:09:38.027" v="253" actId="14100"/>
          <ac:picMkLst>
            <pc:docMk/>
            <pc:sldMk cId="0" sldId="306"/>
            <ac:picMk id="13" creationId="{DB70B7F3-2666-4362-B34B-05A5E02C783D}"/>
          </ac:picMkLst>
        </pc:picChg>
        <pc:picChg chg="add mod">
          <ac:chgData name="Anna" userId="3f115fd8-835e-4d05-af8f-a17e7b19c390" providerId="ADAL" clId="{185DE8A0-7669-40D7-B270-41908E53F1C3}" dt="2023-10-30T13:07:53.154" v="224" actId="1076"/>
          <ac:picMkLst>
            <pc:docMk/>
            <pc:sldMk cId="0" sldId="306"/>
            <ac:picMk id="14" creationId="{0741D77B-5DC6-40A6-92A9-50A3D600A859}"/>
          </ac:picMkLst>
        </pc:picChg>
        <pc:picChg chg="add mod">
          <ac:chgData name="Anna" userId="3f115fd8-835e-4d05-af8f-a17e7b19c390" providerId="ADAL" clId="{185DE8A0-7669-40D7-B270-41908E53F1C3}" dt="2023-10-30T13:11:02.707" v="265" actId="14100"/>
          <ac:picMkLst>
            <pc:docMk/>
            <pc:sldMk cId="0" sldId="306"/>
            <ac:picMk id="15" creationId="{3608DD27-C22E-4856-B812-374806108730}"/>
          </ac:picMkLst>
        </pc:picChg>
        <pc:picChg chg="add mod">
          <ac:chgData name="Anna" userId="3f115fd8-835e-4d05-af8f-a17e7b19c390" providerId="ADAL" clId="{185DE8A0-7669-40D7-B270-41908E53F1C3}" dt="2023-10-30T13:10:25.659" v="260" actId="14100"/>
          <ac:picMkLst>
            <pc:docMk/>
            <pc:sldMk cId="0" sldId="306"/>
            <ac:picMk id="16" creationId="{286016DA-69C6-45DE-9955-EF0CA3B1AC44}"/>
          </ac:picMkLst>
        </pc:picChg>
        <pc:picChg chg="add mod">
          <ac:chgData name="Anna" userId="3f115fd8-835e-4d05-af8f-a17e7b19c390" providerId="ADAL" clId="{185DE8A0-7669-40D7-B270-41908E53F1C3}" dt="2023-10-30T13:12:56.279" v="285" actId="14100"/>
          <ac:picMkLst>
            <pc:docMk/>
            <pc:sldMk cId="0" sldId="306"/>
            <ac:picMk id="17" creationId="{78A41F1A-4918-410B-840A-A93460590D4C}"/>
          </ac:picMkLst>
        </pc:picChg>
        <pc:picChg chg="del">
          <ac:chgData name="Anna" userId="3f115fd8-835e-4d05-af8f-a17e7b19c390" providerId="ADAL" clId="{185DE8A0-7669-40D7-B270-41908E53F1C3}" dt="2023-10-30T13:03:35.570" v="144" actId="478"/>
          <ac:picMkLst>
            <pc:docMk/>
            <pc:sldMk cId="0" sldId="306"/>
            <ac:picMk id="15362" creationId="{00000000-0000-0000-0000-000000000000}"/>
          </ac:picMkLst>
        </pc:picChg>
      </pc:sldChg>
      <pc:sldChg chg="addSp delSp modSp mod">
        <pc:chgData name="Anna" userId="3f115fd8-835e-4d05-af8f-a17e7b19c390" providerId="ADAL" clId="{185DE8A0-7669-40D7-B270-41908E53F1C3}" dt="2023-10-30T13:31:56.443" v="308"/>
        <pc:sldMkLst>
          <pc:docMk/>
          <pc:sldMk cId="1560178213" sldId="332"/>
        </pc:sldMkLst>
        <pc:spChg chg="add del mod">
          <ac:chgData name="Anna" userId="3f115fd8-835e-4d05-af8f-a17e7b19c390" providerId="ADAL" clId="{185DE8A0-7669-40D7-B270-41908E53F1C3}" dt="2023-10-30T12:59:48.783" v="110" actId="478"/>
          <ac:spMkLst>
            <pc:docMk/>
            <pc:sldMk cId="1560178213" sldId="332"/>
            <ac:spMk id="3" creationId="{3B929664-AA8C-42D3-93A3-FC08EB7CC9CF}"/>
          </ac:spMkLst>
        </pc:spChg>
        <pc:spChg chg="add mod">
          <ac:chgData name="Anna" userId="3f115fd8-835e-4d05-af8f-a17e7b19c390" providerId="ADAL" clId="{185DE8A0-7669-40D7-B270-41908E53F1C3}" dt="2023-10-30T12:59:22.684" v="107"/>
          <ac:spMkLst>
            <pc:docMk/>
            <pc:sldMk cId="1560178213" sldId="332"/>
            <ac:spMk id="9" creationId="{8BAA9C24-023B-4640-A135-9E590438D7B4}"/>
          </ac:spMkLst>
        </pc:spChg>
        <pc:spChg chg="add mod">
          <ac:chgData name="Anna" userId="3f115fd8-835e-4d05-af8f-a17e7b19c390" providerId="ADAL" clId="{185DE8A0-7669-40D7-B270-41908E53F1C3}" dt="2023-10-30T13:01:48.955" v="126" actId="20577"/>
          <ac:spMkLst>
            <pc:docMk/>
            <pc:sldMk cId="1560178213" sldId="332"/>
            <ac:spMk id="10" creationId="{D6ADAF9B-8BC5-429D-86A6-906FDDF86871}"/>
          </ac:spMkLst>
        </pc:spChg>
        <pc:spChg chg="del mod">
          <ac:chgData name="Anna" userId="3f115fd8-835e-4d05-af8f-a17e7b19c390" providerId="ADAL" clId="{185DE8A0-7669-40D7-B270-41908E53F1C3}" dt="2023-10-30T12:59:43.275" v="109" actId="478"/>
          <ac:spMkLst>
            <pc:docMk/>
            <pc:sldMk cId="1560178213" sldId="332"/>
            <ac:spMk id="22530" creationId="{00000000-0000-0000-0000-000000000000}"/>
          </ac:spMkLst>
        </pc:spChg>
        <pc:graphicFrameChg chg="mod modGraphic">
          <ac:chgData name="Anna" userId="3f115fd8-835e-4d05-af8f-a17e7b19c390" providerId="ADAL" clId="{185DE8A0-7669-40D7-B270-41908E53F1C3}" dt="2023-10-30T13:03:26.675" v="143" actId="2161"/>
          <ac:graphicFrameMkLst>
            <pc:docMk/>
            <pc:sldMk cId="1560178213" sldId="332"/>
            <ac:graphicFrameMk id="5" creationId="{00000000-0000-0000-0000-000000000000}"/>
          </ac:graphicFrameMkLst>
        </pc:graphicFrameChg>
        <pc:picChg chg="del">
          <ac:chgData name="Anna" userId="3f115fd8-835e-4d05-af8f-a17e7b19c390" providerId="ADAL" clId="{185DE8A0-7669-40D7-B270-41908E53F1C3}" dt="2023-10-30T13:02:00.512" v="129" actId="478"/>
          <ac:picMkLst>
            <pc:docMk/>
            <pc:sldMk cId="1560178213" sldId="332"/>
            <ac:picMk id="7" creationId="{7D23AD8B-6EC9-4A7E-A7D2-02DAA8D83954}"/>
          </ac:picMkLst>
        </pc:picChg>
        <pc:picChg chg="add mod">
          <ac:chgData name="Anna" userId="3f115fd8-835e-4d05-af8f-a17e7b19c390" providerId="ADAL" clId="{185DE8A0-7669-40D7-B270-41908E53F1C3}" dt="2023-10-30T13:02:05.128" v="130"/>
          <ac:picMkLst>
            <pc:docMk/>
            <pc:sldMk cId="1560178213" sldId="332"/>
            <ac:picMk id="13" creationId="{8490712C-09A7-45C9-AE75-3C8C0805A631}"/>
          </ac:picMkLst>
        </pc:picChg>
        <pc:picChg chg="add mod">
          <ac:chgData name="Anna" userId="3f115fd8-835e-4d05-af8f-a17e7b19c390" providerId="ADAL" clId="{185DE8A0-7669-40D7-B270-41908E53F1C3}" dt="2023-10-30T13:31:56.443" v="308"/>
          <ac:picMkLst>
            <pc:docMk/>
            <pc:sldMk cId="1560178213" sldId="332"/>
            <ac:picMk id="14" creationId="{92346C7F-7A06-42FF-9215-CE05A023D393}"/>
          </ac:picMkLst>
        </pc:picChg>
      </pc:sldChg>
      <pc:sldChg chg="addSp modSp mod">
        <pc:chgData name="Anna" userId="3f115fd8-835e-4d05-af8f-a17e7b19c390" providerId="ADAL" clId="{185DE8A0-7669-40D7-B270-41908E53F1C3}" dt="2023-10-30T13:30:37.927" v="302" actId="1076"/>
        <pc:sldMkLst>
          <pc:docMk/>
          <pc:sldMk cId="1874298593" sldId="334"/>
        </pc:sldMkLst>
        <pc:spChg chg="mod">
          <ac:chgData name="Anna" userId="3f115fd8-835e-4d05-af8f-a17e7b19c390" providerId="ADAL" clId="{185DE8A0-7669-40D7-B270-41908E53F1C3}" dt="2023-10-30T13:13:08.999" v="290" actId="1035"/>
          <ac:spMkLst>
            <pc:docMk/>
            <pc:sldMk cId="1874298593" sldId="334"/>
            <ac:spMk id="2" creationId="{07C5F8A5-9C76-47CD-923B-B8030EA4F99B}"/>
          </ac:spMkLst>
        </pc:spChg>
        <pc:spChg chg="mod">
          <ac:chgData name="Anna" userId="3f115fd8-835e-4d05-af8f-a17e7b19c390" providerId="ADAL" clId="{185DE8A0-7669-40D7-B270-41908E53F1C3}" dt="2023-10-30T13:13:03.417" v="288" actId="1035"/>
          <ac:spMkLst>
            <pc:docMk/>
            <pc:sldMk cId="1874298593" sldId="334"/>
            <ac:spMk id="22530" creationId="{00000000-0000-0000-0000-000000000000}"/>
          </ac:spMkLst>
        </pc:spChg>
        <pc:graphicFrameChg chg="mod modGraphic">
          <ac:chgData name="Anna" userId="3f115fd8-835e-4d05-af8f-a17e7b19c390" providerId="ADAL" clId="{185DE8A0-7669-40D7-B270-41908E53F1C3}" dt="2023-10-30T12:49:15.138" v="8" actId="404"/>
          <ac:graphicFrameMkLst>
            <pc:docMk/>
            <pc:sldMk cId="1874298593" sldId="334"/>
            <ac:graphicFrameMk id="5" creationId="{00000000-0000-0000-0000-000000000000}"/>
          </ac:graphicFrameMkLst>
        </pc:graphicFrameChg>
        <pc:picChg chg="mod">
          <ac:chgData name="Anna" userId="3f115fd8-835e-4d05-af8f-a17e7b19c390" providerId="ADAL" clId="{185DE8A0-7669-40D7-B270-41908E53F1C3}" dt="2023-10-30T12:49:39.873" v="16" actId="1076"/>
          <ac:picMkLst>
            <pc:docMk/>
            <pc:sldMk cId="1874298593" sldId="334"/>
            <ac:picMk id="7" creationId="{7D23AD8B-6EC9-4A7E-A7D2-02DAA8D83954}"/>
          </ac:picMkLst>
        </pc:picChg>
        <pc:picChg chg="add mod">
          <ac:chgData name="Anna" userId="3f115fd8-835e-4d05-af8f-a17e7b19c390" providerId="ADAL" clId="{185DE8A0-7669-40D7-B270-41908E53F1C3}" dt="2023-10-30T13:30:37.927" v="302" actId="1076"/>
          <ac:picMkLst>
            <pc:docMk/>
            <pc:sldMk cId="1874298593" sldId="334"/>
            <ac:picMk id="34" creationId="{5C8C234D-0034-45D4-8DD9-8DB7A2E7A21C}"/>
          </ac:picMkLst>
        </pc:picChg>
      </pc:sldChg>
      <pc:sldChg chg="addSp delSp modSp mod">
        <pc:chgData name="Anna" userId="3f115fd8-835e-4d05-af8f-a17e7b19c390" providerId="ADAL" clId="{185DE8A0-7669-40D7-B270-41908E53F1C3}" dt="2023-10-30T13:31:44.620" v="303"/>
        <pc:sldMkLst>
          <pc:docMk/>
          <pc:sldMk cId="2793365571" sldId="335"/>
        </pc:sldMkLst>
        <pc:spChg chg="add mod">
          <ac:chgData name="Anna" userId="3f115fd8-835e-4d05-af8f-a17e7b19c390" providerId="ADAL" clId="{185DE8A0-7669-40D7-B270-41908E53F1C3}" dt="2023-10-30T13:13:12.701" v="292" actId="1035"/>
          <ac:spMkLst>
            <pc:docMk/>
            <pc:sldMk cId="2793365571" sldId="335"/>
            <ac:spMk id="10" creationId="{60DDC564-7861-4B88-9449-2CBE01BF8377}"/>
          </ac:spMkLst>
        </pc:spChg>
        <pc:spChg chg="add mod">
          <ac:chgData name="Anna" userId="3f115fd8-835e-4d05-af8f-a17e7b19c390" providerId="ADAL" clId="{185DE8A0-7669-40D7-B270-41908E53F1C3}" dt="2023-10-30T13:13:15.942" v="295" actId="1036"/>
          <ac:spMkLst>
            <pc:docMk/>
            <pc:sldMk cId="2793365571" sldId="335"/>
            <ac:spMk id="11" creationId="{B0298E62-0277-455E-8AC2-AD1910E2D9CC}"/>
          </ac:spMkLst>
        </pc:spChg>
        <pc:graphicFrameChg chg="mod modGraphic">
          <ac:chgData name="Anna" userId="3f115fd8-835e-4d05-af8f-a17e7b19c390" providerId="ADAL" clId="{185DE8A0-7669-40D7-B270-41908E53F1C3}" dt="2023-10-30T12:50:12.007" v="24" actId="14100"/>
          <ac:graphicFrameMkLst>
            <pc:docMk/>
            <pc:sldMk cId="2793365571" sldId="335"/>
            <ac:graphicFrameMk id="5" creationId="{00000000-0000-0000-0000-000000000000}"/>
          </ac:graphicFrameMkLst>
        </pc:graphicFrameChg>
        <pc:picChg chg="del">
          <ac:chgData name="Anna" userId="3f115fd8-835e-4d05-af8f-a17e7b19c390" providerId="ADAL" clId="{185DE8A0-7669-40D7-B270-41908E53F1C3}" dt="2023-10-30T12:49:34.414" v="15" actId="478"/>
          <ac:picMkLst>
            <pc:docMk/>
            <pc:sldMk cId="2793365571" sldId="335"/>
            <ac:picMk id="7" creationId="{7D23AD8B-6EC9-4A7E-A7D2-02DAA8D83954}"/>
          </ac:picMkLst>
        </pc:picChg>
        <pc:picChg chg="add mod">
          <ac:chgData name="Anna" userId="3f115fd8-835e-4d05-af8f-a17e7b19c390" providerId="ADAL" clId="{185DE8A0-7669-40D7-B270-41908E53F1C3}" dt="2023-10-30T12:49:43.369" v="17"/>
          <ac:picMkLst>
            <pc:docMk/>
            <pc:sldMk cId="2793365571" sldId="335"/>
            <ac:picMk id="12" creationId="{0276F8EA-DAA8-4AA0-A000-DDA8A7939DC5}"/>
          </ac:picMkLst>
        </pc:picChg>
        <pc:picChg chg="add mod">
          <ac:chgData name="Anna" userId="3f115fd8-835e-4d05-af8f-a17e7b19c390" providerId="ADAL" clId="{185DE8A0-7669-40D7-B270-41908E53F1C3}" dt="2023-10-30T13:31:44.620" v="303"/>
          <ac:picMkLst>
            <pc:docMk/>
            <pc:sldMk cId="2793365571" sldId="335"/>
            <ac:picMk id="13" creationId="{A4C6C8F3-3439-4F63-A6C2-E88D8B316AD2}"/>
          </ac:picMkLst>
        </pc:picChg>
      </pc:sldChg>
      <pc:sldChg chg="addSp delSp modSp mod">
        <pc:chgData name="Anna" userId="3f115fd8-835e-4d05-af8f-a17e7b19c390" providerId="ADAL" clId="{185DE8A0-7669-40D7-B270-41908E53F1C3}" dt="2023-10-30T13:31:48.350" v="304"/>
        <pc:sldMkLst>
          <pc:docMk/>
          <pc:sldMk cId="3111556875" sldId="336"/>
        </pc:sldMkLst>
        <pc:spChg chg="add del mod">
          <ac:chgData name="Anna" userId="3f115fd8-835e-4d05-af8f-a17e7b19c390" providerId="ADAL" clId="{185DE8A0-7669-40D7-B270-41908E53F1C3}" dt="2023-10-30T13:00:04.614" v="115" actId="478"/>
          <ac:spMkLst>
            <pc:docMk/>
            <pc:sldMk cId="3111556875" sldId="336"/>
            <ac:spMk id="4" creationId="{D8DE8F10-59D2-4737-B186-41C41E422CBC}"/>
          </ac:spMkLst>
        </pc:spChg>
        <pc:spChg chg="add mod">
          <ac:chgData name="Anna" userId="3f115fd8-835e-4d05-af8f-a17e7b19c390" providerId="ADAL" clId="{185DE8A0-7669-40D7-B270-41908E53F1C3}" dt="2023-10-30T12:51:00.509" v="27"/>
          <ac:spMkLst>
            <pc:docMk/>
            <pc:sldMk cId="3111556875" sldId="336"/>
            <ac:spMk id="12" creationId="{306201E7-D660-4DE5-82D8-44F7B8AADDB6}"/>
          </ac:spMkLst>
        </pc:spChg>
        <pc:spChg chg="add mod">
          <ac:chgData name="Anna" userId="3f115fd8-835e-4d05-af8f-a17e7b19c390" providerId="ADAL" clId="{185DE8A0-7669-40D7-B270-41908E53F1C3}" dt="2023-10-30T12:51:00.509" v="27"/>
          <ac:spMkLst>
            <pc:docMk/>
            <pc:sldMk cId="3111556875" sldId="336"/>
            <ac:spMk id="13" creationId="{898C224A-2347-4D04-A525-EF39E7E181A2}"/>
          </ac:spMkLst>
        </pc:spChg>
        <pc:spChg chg="del">
          <ac:chgData name="Anna" userId="3f115fd8-835e-4d05-af8f-a17e7b19c390" providerId="ADAL" clId="{185DE8A0-7669-40D7-B270-41908E53F1C3}" dt="2023-10-30T13:00:03.117" v="114" actId="478"/>
          <ac:spMkLst>
            <pc:docMk/>
            <pc:sldMk cId="3111556875" sldId="336"/>
            <ac:spMk id="22530" creationId="{00000000-0000-0000-0000-000000000000}"/>
          </ac:spMkLst>
        </pc:spChg>
        <pc:graphicFrameChg chg="mod modGraphic">
          <ac:chgData name="Anna" userId="3f115fd8-835e-4d05-af8f-a17e7b19c390" providerId="ADAL" clId="{185DE8A0-7669-40D7-B270-41908E53F1C3}" dt="2023-10-30T12:51:57.867" v="40" actId="20577"/>
          <ac:graphicFrameMkLst>
            <pc:docMk/>
            <pc:sldMk cId="3111556875" sldId="336"/>
            <ac:graphicFrameMk id="10" creationId="{1B7DD4BC-6CF1-4AE0-8A46-86FF5C68368D}"/>
          </ac:graphicFrameMkLst>
        </pc:graphicFrameChg>
        <pc:picChg chg="del">
          <ac:chgData name="Anna" userId="3f115fd8-835e-4d05-af8f-a17e7b19c390" providerId="ADAL" clId="{185DE8A0-7669-40D7-B270-41908E53F1C3}" dt="2023-10-30T12:51:02.676" v="28" actId="478"/>
          <ac:picMkLst>
            <pc:docMk/>
            <pc:sldMk cId="3111556875" sldId="336"/>
            <ac:picMk id="7" creationId="{7D23AD8B-6EC9-4A7E-A7D2-02DAA8D83954}"/>
          </ac:picMkLst>
        </pc:picChg>
        <pc:picChg chg="add del mod">
          <ac:chgData name="Anna" userId="3f115fd8-835e-4d05-af8f-a17e7b19c390" providerId="ADAL" clId="{185DE8A0-7669-40D7-B270-41908E53F1C3}" dt="2023-10-30T12:50:52.204" v="26"/>
          <ac:picMkLst>
            <pc:docMk/>
            <pc:sldMk cId="3111556875" sldId="336"/>
            <ac:picMk id="11" creationId="{08B5D5FF-0D6D-48B5-A8D9-F4456A2CC136}"/>
          </ac:picMkLst>
        </pc:picChg>
        <pc:picChg chg="add mod">
          <ac:chgData name="Anna" userId="3f115fd8-835e-4d05-af8f-a17e7b19c390" providerId="ADAL" clId="{185DE8A0-7669-40D7-B270-41908E53F1C3}" dt="2023-10-30T12:51:08.196" v="29"/>
          <ac:picMkLst>
            <pc:docMk/>
            <pc:sldMk cId="3111556875" sldId="336"/>
            <ac:picMk id="14" creationId="{01D8BA41-F87A-4B69-A75A-B966C9D837B1}"/>
          </ac:picMkLst>
        </pc:picChg>
        <pc:picChg chg="add mod">
          <ac:chgData name="Anna" userId="3f115fd8-835e-4d05-af8f-a17e7b19c390" providerId="ADAL" clId="{185DE8A0-7669-40D7-B270-41908E53F1C3}" dt="2023-10-30T13:31:48.350" v="304"/>
          <ac:picMkLst>
            <pc:docMk/>
            <pc:sldMk cId="3111556875" sldId="336"/>
            <ac:picMk id="16" creationId="{A26FC8E1-23E6-4284-AF20-46F249467272}"/>
          </ac:picMkLst>
        </pc:picChg>
      </pc:sldChg>
      <pc:sldChg chg="addSp delSp modSp mod">
        <pc:chgData name="Anna" userId="3f115fd8-835e-4d05-af8f-a17e7b19c390" providerId="ADAL" clId="{185DE8A0-7669-40D7-B270-41908E53F1C3}" dt="2023-10-30T13:31:53.643" v="307"/>
        <pc:sldMkLst>
          <pc:docMk/>
          <pc:sldMk cId="921392824" sldId="337"/>
        </pc:sldMkLst>
        <pc:spChg chg="del">
          <ac:chgData name="Anna" userId="3f115fd8-835e-4d05-af8f-a17e7b19c390" providerId="ADAL" clId="{185DE8A0-7669-40D7-B270-41908E53F1C3}" dt="2023-10-30T12:52:58.242" v="61" actId="478"/>
          <ac:spMkLst>
            <pc:docMk/>
            <pc:sldMk cId="921392824" sldId="337"/>
            <ac:spMk id="2" creationId="{07C5F8A5-9C76-47CD-923B-B8030EA4F99B}"/>
          </ac:spMkLst>
        </pc:spChg>
        <pc:spChg chg="add del mod">
          <ac:chgData name="Anna" userId="3f115fd8-835e-4d05-af8f-a17e7b19c390" providerId="ADAL" clId="{185DE8A0-7669-40D7-B270-41908E53F1C3}" dt="2023-10-30T12:59:59.122" v="113" actId="478"/>
          <ac:spMkLst>
            <pc:docMk/>
            <pc:sldMk cId="921392824" sldId="337"/>
            <ac:spMk id="4" creationId="{DB4D7CAF-EA53-41C4-98A8-2B8D78B440F7}"/>
          </ac:spMkLst>
        </pc:spChg>
        <pc:spChg chg="add mod">
          <ac:chgData name="Anna" userId="3f115fd8-835e-4d05-af8f-a17e7b19c390" providerId="ADAL" clId="{185DE8A0-7669-40D7-B270-41908E53F1C3}" dt="2023-10-30T12:55:30.629" v="67" actId="1035"/>
          <ac:spMkLst>
            <pc:docMk/>
            <pc:sldMk cId="921392824" sldId="337"/>
            <ac:spMk id="11" creationId="{126961B0-0E4D-48D9-8044-C9C374F01A69}"/>
          </ac:spMkLst>
        </pc:spChg>
        <pc:spChg chg="add mod">
          <ac:chgData name="Anna" userId="3f115fd8-835e-4d05-af8f-a17e7b19c390" providerId="ADAL" clId="{185DE8A0-7669-40D7-B270-41908E53F1C3}" dt="2023-10-30T12:55:30.629" v="67" actId="1035"/>
          <ac:spMkLst>
            <pc:docMk/>
            <pc:sldMk cId="921392824" sldId="337"/>
            <ac:spMk id="12" creationId="{A6D3E05D-2A03-405E-BBEB-84A3B0264DC9}"/>
          </ac:spMkLst>
        </pc:spChg>
        <pc:spChg chg="del mod">
          <ac:chgData name="Anna" userId="3f115fd8-835e-4d05-af8f-a17e7b19c390" providerId="ADAL" clId="{185DE8A0-7669-40D7-B270-41908E53F1C3}" dt="2023-10-30T12:59:56.862" v="112" actId="478"/>
          <ac:spMkLst>
            <pc:docMk/>
            <pc:sldMk cId="921392824" sldId="337"/>
            <ac:spMk id="22530" creationId="{00000000-0000-0000-0000-000000000000}"/>
          </ac:spMkLst>
        </pc:spChg>
        <pc:graphicFrameChg chg="mod modGraphic">
          <ac:chgData name="Anna" userId="3f115fd8-835e-4d05-af8f-a17e7b19c390" providerId="ADAL" clId="{185DE8A0-7669-40D7-B270-41908E53F1C3}" dt="2023-10-30T12:57:46.922" v="106" actId="5793"/>
          <ac:graphicFrameMkLst>
            <pc:docMk/>
            <pc:sldMk cId="921392824" sldId="337"/>
            <ac:graphicFrameMk id="5" creationId="{00000000-0000-0000-0000-000000000000}"/>
          </ac:graphicFrameMkLst>
        </pc:graphicFrameChg>
        <pc:picChg chg="del">
          <ac:chgData name="Anna" userId="3f115fd8-835e-4d05-af8f-a17e7b19c390" providerId="ADAL" clId="{185DE8A0-7669-40D7-B270-41908E53F1C3}" dt="2023-10-30T12:52:25.690" v="42" actId="478"/>
          <ac:picMkLst>
            <pc:docMk/>
            <pc:sldMk cId="921392824" sldId="337"/>
            <ac:picMk id="7" creationId="{7D23AD8B-6EC9-4A7E-A7D2-02DAA8D83954}"/>
          </ac:picMkLst>
        </pc:picChg>
        <pc:picChg chg="add mod">
          <ac:chgData name="Anna" userId="3f115fd8-835e-4d05-af8f-a17e7b19c390" providerId="ADAL" clId="{185DE8A0-7669-40D7-B270-41908E53F1C3}" dt="2023-10-30T12:52:23.429" v="41"/>
          <ac:picMkLst>
            <pc:docMk/>
            <pc:sldMk cId="921392824" sldId="337"/>
            <ac:picMk id="10" creationId="{B0FC1BD4-0972-41C6-A725-4AD853FA38AA}"/>
          </ac:picMkLst>
        </pc:picChg>
        <pc:picChg chg="add mod">
          <ac:chgData name="Anna" userId="3f115fd8-835e-4d05-af8f-a17e7b19c390" providerId="ADAL" clId="{185DE8A0-7669-40D7-B270-41908E53F1C3}" dt="2023-10-30T13:31:50.425" v="305"/>
          <ac:picMkLst>
            <pc:docMk/>
            <pc:sldMk cId="921392824" sldId="337"/>
            <ac:picMk id="15" creationId="{E48B1931-6AB2-46CC-A23B-C3249550FE46}"/>
          </ac:picMkLst>
        </pc:picChg>
        <pc:picChg chg="add del mod">
          <ac:chgData name="Anna" userId="3f115fd8-835e-4d05-af8f-a17e7b19c390" providerId="ADAL" clId="{185DE8A0-7669-40D7-B270-41908E53F1C3}" dt="2023-10-30T13:31:53.643" v="307"/>
          <ac:picMkLst>
            <pc:docMk/>
            <pc:sldMk cId="921392824" sldId="337"/>
            <ac:picMk id="16" creationId="{E55007C3-0F2C-4E0C-8BFF-46AFAB7145A5}"/>
          </ac:picMkLst>
        </pc:picChg>
      </pc:sldChg>
    </pc:docChg>
  </pc:docChgLst>
  <pc:docChgLst>
    <pc:chgData name="Anna Farrell" userId="3f115fd8-835e-4d05-af8f-a17e7b19c390" providerId="ADAL" clId="{185DE8A0-7669-40D7-B270-41908E53F1C3}"/>
    <pc:docChg chg="modNotesMaster">
      <pc:chgData name="Anna Farrell" userId="3f115fd8-835e-4d05-af8f-a17e7b19c390" providerId="ADAL" clId="{185DE8A0-7669-40D7-B270-41908E53F1C3}" dt="2023-10-31T10:49:31.459" v="0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6491"/>
          </a:xfrm>
          <a:prstGeom prst="rect">
            <a:avLst/>
          </a:prstGeom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6491"/>
          </a:xfrm>
          <a:prstGeom prst="rect">
            <a:avLst/>
          </a:prstGeom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6DB11719-570B-4A5A-8276-2A39249D5260}" type="datetime1">
              <a:rPr lang="en-US"/>
              <a:pPr>
                <a:defRPr/>
              </a:pPr>
              <a:t>10/31/2023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58" tIns="45729" rIns="91458" bIns="4572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3"/>
            <a:ext cx="5439410" cy="4468416"/>
          </a:xfrm>
          <a:prstGeom prst="rect">
            <a:avLst/>
          </a:prstGeom>
        </p:spPr>
        <p:txBody>
          <a:bodyPr vert="horz" wrap="square" lIns="91458" tIns="45729" rIns="91458" bIns="4572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6347" cy="496491"/>
          </a:xfrm>
          <a:prstGeom prst="rect">
            <a:avLst/>
          </a:prstGeom>
        </p:spPr>
        <p:txBody>
          <a:bodyPr vert="horz" wrap="square" lIns="91458" tIns="45729" rIns="91458" bIns="45729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6491"/>
          </a:xfrm>
          <a:prstGeom prst="rect">
            <a:avLst/>
          </a:prstGeom>
        </p:spPr>
        <p:txBody>
          <a:bodyPr vert="horz" wrap="square" lIns="91458" tIns="45729" rIns="91458" bIns="4572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B59488B1-AC4A-4FFF-8465-978CC7E2192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634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65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65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65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65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9488B1-AC4A-4FFF-8465-978CC7E21928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4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9488B1-AC4A-4FFF-8465-978CC7E21928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028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9488B1-AC4A-4FFF-8465-978CC7E21928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6305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9488B1-AC4A-4FFF-8465-978CC7E21928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9571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9488B1-AC4A-4FFF-8465-978CC7E21928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375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9488B1-AC4A-4FFF-8465-978CC7E21928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5682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12111-56C3-4086-AE5C-46D53879D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A252AE-E6A7-4E55-9737-D37DAB5E7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6118F-7C04-4C9A-85B5-95566765C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B3C25D-B6E2-4156-A7CD-BFB6C0065E7F}" type="datetime1">
              <a:rPr lang="en-US" smtClean="0"/>
              <a:pPr>
                <a:defRPr/>
              </a:pPr>
              <a:t>10/31/2023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9717B-39E6-4B55-B988-1470BE555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E7B68-86A0-464D-9900-54A69B8AB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87D5ED-BCD8-44B1-ABBB-CCEBD4E340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70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23A90-BB4E-4144-89EA-B3CEDDEC7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9FEAA1-4C58-4438-9FC4-21B949550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BE967-827E-4F6E-9A63-7243437C0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93779-9315-4156-B013-EAE90B4E5F51}" type="datetime1">
              <a:rPr lang="en-US" smtClean="0"/>
              <a:pPr>
                <a:defRPr/>
              </a:pPr>
              <a:t>10/31/2023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4140F-0850-4320-B432-FA36EE953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C9789-6809-4EE2-9F69-E91C6D877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B2754-F05C-448A-AEE3-1D26198AAF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095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34F5E4-6DA1-43EF-8283-5F47D35236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A89BE-9C24-4EEC-970B-BDB6CA2C1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0D879-BC55-4763-A0BD-C988C2C9F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0F31D-56E3-4ABA-B1DF-DBD6B66E180D}" type="datetime1">
              <a:rPr lang="en-US" smtClean="0"/>
              <a:pPr>
                <a:defRPr/>
              </a:pPr>
              <a:t>10/31/2023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36EEB-AE2A-40FD-A2BD-3EB7A82E3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19B3C-F8D1-432A-B213-A18072563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53B8E1-09D9-4D25-BC1B-BDD117F2BC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86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46BFD-5C5F-4124-88B9-78CA73568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8D742-7F47-4B97-A446-3ED9BCF40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DA488-7445-4C00-8223-53FF113F1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CF9096-C219-4CA0-AD72-F135AC617AF9}" type="datetime1">
              <a:rPr lang="en-US" smtClean="0"/>
              <a:pPr>
                <a:defRPr/>
              </a:pPr>
              <a:t>10/31/2023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F055C-3EE9-4B43-B8A4-24A4BAF33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99046-B9C0-4B18-BA40-54D6B2BF0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86C16A-34D2-4739-B3CE-E1EE7B764B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72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6CF0F-3E1F-4DF3-8579-B0F17131A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B8775-4E57-4A73-9FBE-F4BD3C4E0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A255F-FE47-4449-AE0C-B1AC392FE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97DE81-7170-4008-8798-8A6E15254F90}" type="datetime1">
              <a:rPr lang="en-US" smtClean="0"/>
              <a:pPr>
                <a:defRPr/>
              </a:pPr>
              <a:t>10/31/2023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6886B-78F7-47D5-B0E9-8F76E279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E97B5-7484-4A21-BE74-30F94B268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39736-5328-4764-9AFF-B8CEC66B72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83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D72DA-76FD-4080-BD44-F2EB0CEE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A33E1-B0B7-4C9F-844C-1A20BE3D1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8E87E-F326-4EE4-BE3A-3F4CE58B6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875A64-F4A7-4DDE-A974-A4CB106A1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7041C-2934-4A06-B087-371637CFECAA}" type="datetime1">
              <a:rPr lang="en-US" smtClean="0"/>
              <a:pPr>
                <a:defRPr/>
              </a:pPr>
              <a:t>10/31/2023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9EF5FA-45E0-45C6-BC10-63E343A4C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99A95F-A497-4260-AF3C-60097B905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CB47-E534-48BB-952C-193D418FAF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772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7BCF7-9E38-411E-828C-D57B978AE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14F0D-8039-460F-9958-9CF173D49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F8526D-1391-4D78-8875-2C8FE542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127B2F-1322-4AFB-874E-84195D5920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B36FC2-0582-4E23-B7BE-E6057FF219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7EE4ED-B071-4E2E-A01A-4FE6B235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ADE411-D0E4-45C0-92DB-87140694A84E}" type="datetime1">
              <a:rPr lang="en-US" smtClean="0"/>
              <a:pPr>
                <a:defRPr/>
              </a:pPr>
              <a:t>10/31/2023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4F5555-CFDF-4A3E-A57B-94A00D5CA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8DE6B0-2EB9-4294-9BBD-8C9B8244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A5226-8451-4521-8EBE-10594D8503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432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53D70-C7DD-42AA-B05D-BECE14C96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09332C-5C02-4882-9F35-0A2668FC4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93990E-81FF-4DC0-B7AD-C624403597B2}" type="datetime1">
              <a:rPr lang="en-US" smtClean="0"/>
              <a:pPr>
                <a:defRPr/>
              </a:pPr>
              <a:t>10/31/2023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8881F2-8C82-46A5-BA33-A7109C467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AF69E-0CBC-4E20-8F86-E6D5A29CF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737CB-C416-4B67-A9B6-D5C7CF2A33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139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35F8CC-8DDF-484D-B0E1-C6B4783DF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DA3D25-FB3A-4E5B-8759-8A8A57F359E3}" type="datetime1">
              <a:rPr lang="en-US" smtClean="0"/>
              <a:pPr>
                <a:defRPr/>
              </a:pPr>
              <a:t>10/31/2023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78E4C6-81F3-4C56-B834-5216EE8E2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777BD-B41A-4CAE-AD84-022D5B6D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952EB-550D-4BA9-9255-FFD607087D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553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6D843-4B69-4001-864F-32868556B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AB278-F427-4902-AF62-7155EF731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99B59E-4A82-419E-8DBB-6D3705822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15FE3-FE36-4E0B-8B07-BF2458DC0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8A88C3-E34F-4391-9EFD-89CE100DBEE5}" type="datetime1">
              <a:rPr lang="en-US" smtClean="0"/>
              <a:pPr>
                <a:defRPr/>
              </a:pPr>
              <a:t>10/31/2023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410BF-751F-404C-B2B3-1E14D946B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DF68E-421D-42DE-B6E7-A7253E7A3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6D4BE-E036-4802-A16A-703F17C530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784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4312F-F988-43A3-B4A3-9C291D3C4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B00662-1B88-4439-BCCA-A968A000AC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A7672B-8471-4B83-AC3B-D47368DAB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8F001-749A-4262-8A3D-44BE6D632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0A8DF6-333A-4AC8-BB2F-07402B595596}" type="datetime1">
              <a:rPr lang="en-US" smtClean="0"/>
              <a:pPr>
                <a:defRPr/>
              </a:pPr>
              <a:t>10/31/2023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6DB29B-572D-456E-9D98-1060649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AE78E5-039C-425C-B045-69C767DED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AB5D1-21BF-4497-B946-0435095BD0F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907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34631D-0181-4537-AAD0-2D75B9FC1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62539-17B6-4FE3-99E5-1AB50491B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D401B-1F2D-49DE-A3C1-4D824AF223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460797-F324-46C6-96ED-CD5A2BEE7791}" type="datetime1">
              <a:rPr lang="en-US" smtClean="0"/>
              <a:pPr>
                <a:defRPr/>
              </a:pPr>
              <a:t>10/31/2023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FF215-B1BB-416D-8F8B-B2B8B4EBB5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A3E85-2A3C-4044-8FC4-DFBDF27998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3ECCC5-4058-4404-A0AF-1EDFAE82D0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17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78A41F1A-4918-410B-840A-A93460590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811" y="2752135"/>
            <a:ext cx="1387578" cy="138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18A9A8EB-BD16-47D0-BD7A-7557E49F1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92236"/>
            <a:ext cx="2808312" cy="138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C22DEB-F7E5-45F1-9FFE-F9EC67F4E6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872" y="2779710"/>
            <a:ext cx="1365271" cy="13509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C1504B-CB24-4780-AFBF-EB2CD667D8B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202" r="19111"/>
          <a:stretch/>
        </p:blipFill>
        <p:spPr>
          <a:xfrm>
            <a:off x="4785143" y="2775835"/>
            <a:ext cx="1443041" cy="13620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E60340-A849-463E-B0C5-E810AAC24032}"/>
              </a:ext>
            </a:extLst>
          </p:cNvPr>
          <p:cNvSpPr txBox="1"/>
          <p:nvPr/>
        </p:nvSpPr>
        <p:spPr>
          <a:xfrm>
            <a:off x="-5279" y="-27384"/>
            <a:ext cx="3425151" cy="6984776"/>
          </a:xfrm>
          <a:prstGeom prst="rect">
            <a:avLst/>
          </a:prstGeom>
          <a:solidFill>
            <a:srgbClr val="002060"/>
          </a:solidFill>
          <a:ln>
            <a:solidFill>
              <a:srgbClr val="00275D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635C66-FBD5-4B4E-89AC-01525F2ED65F}"/>
              </a:ext>
            </a:extLst>
          </p:cNvPr>
          <p:cNvSpPr txBox="1"/>
          <p:nvPr/>
        </p:nvSpPr>
        <p:spPr>
          <a:xfrm>
            <a:off x="699879" y="1361375"/>
            <a:ext cx="2014833" cy="169277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en-GB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Montserrat" panose="00000500000000000000" pitchFamily="2" charset="0"/>
              </a:rPr>
              <a:t>Insert Club Badge Here</a:t>
            </a:r>
          </a:p>
          <a:p>
            <a:endParaRPr lang="en-GB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en-GB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5363" name="Title 1"/>
          <p:cNvSpPr txBox="1">
            <a:spLocks/>
          </p:cNvSpPr>
          <p:nvPr/>
        </p:nvSpPr>
        <p:spPr bwMode="auto">
          <a:xfrm>
            <a:off x="123120" y="3824490"/>
            <a:ext cx="3296752" cy="14767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Montserrat" panose="00000500000000000000" pitchFamily="2" charset="0"/>
                <a:ea typeface="+mj-ea"/>
                <a:cs typeface="+mj-cs"/>
              </a:rPr>
              <a:t>Youth</a:t>
            </a:r>
            <a:r>
              <a:rPr lang="en-US" sz="3200" b="1" kern="1200" dirty="0">
                <a:solidFill>
                  <a:schemeClr val="bg1"/>
                </a:solidFill>
                <a:latin typeface="Montserrat" panose="00000500000000000000" pitchFamily="2" charset="0"/>
                <a:ea typeface="+mj-ea"/>
                <a:cs typeface="+mj-cs"/>
              </a:rPr>
              <a:t> Club Season Planner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Montserrat" panose="00000500000000000000" pitchFamily="2" charset="0"/>
                <a:ea typeface="+mj-ea"/>
                <a:cs typeface="+mj-cs"/>
              </a:rPr>
              <a:t>20xx-20xx</a:t>
            </a:r>
            <a:endParaRPr lang="en-US" sz="3200" b="1" kern="1200" dirty="0">
              <a:solidFill>
                <a:schemeClr val="bg1"/>
              </a:solidFill>
              <a:latin typeface="Montserrat" panose="00000500000000000000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55201C-FF17-44FB-9384-CE8780B3FD1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547" b="15534"/>
          <a:stretch/>
        </p:blipFill>
        <p:spPr>
          <a:xfrm>
            <a:off x="4958002" y="5798934"/>
            <a:ext cx="1094936" cy="798418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E26B8336-825D-45E7-869B-8FA25C023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7"/>
          <a:stretch/>
        </p:blipFill>
        <p:spPr bwMode="auto">
          <a:xfrm>
            <a:off x="3419872" y="4130675"/>
            <a:ext cx="2808312" cy="136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4">
            <a:extLst>
              <a:ext uri="{FF2B5EF4-FFF2-40B4-BE49-F238E27FC236}">
                <a16:creationId xmlns:a16="http://schemas.microsoft.com/office/drawing/2014/main" id="{DB70B7F3-2666-4362-B34B-05A5E02C7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-392"/>
            <a:ext cx="1384205" cy="277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0741D77B-5DC6-40A6-92A9-50A3D600A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952" y="-15875"/>
            <a:ext cx="1365805" cy="142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LCFA Sefton">
            <a:extLst>
              <a:ext uri="{FF2B5EF4-FFF2-40B4-BE49-F238E27FC236}">
                <a16:creationId xmlns:a16="http://schemas.microsoft.com/office/drawing/2014/main" id="{03080774-D9DA-4E20-A224-D53978893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757" y="-1"/>
            <a:ext cx="1445427" cy="141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08DD27-C22E-4856-B812-37480610873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540" r="49906"/>
          <a:stretch/>
        </p:blipFill>
        <p:spPr>
          <a:xfrm>
            <a:off x="6228184" y="4130674"/>
            <a:ext cx="1384205" cy="27273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6016DA-69C6-45DE-9955-EF0CA3B1AC4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36632" y="5492748"/>
            <a:ext cx="1380021" cy="136525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3A516A0-B84F-4034-9EFE-747166607C0C}"/>
              </a:ext>
            </a:extLst>
          </p:cNvPr>
          <p:cNvSpPr txBox="1"/>
          <p:nvPr/>
        </p:nvSpPr>
        <p:spPr>
          <a:xfrm>
            <a:off x="7612389" y="-27384"/>
            <a:ext cx="1531611" cy="6984776"/>
          </a:xfrm>
          <a:prstGeom prst="rect">
            <a:avLst/>
          </a:prstGeom>
          <a:solidFill>
            <a:srgbClr val="002060"/>
          </a:solidFill>
          <a:ln>
            <a:solidFill>
              <a:srgbClr val="00275D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36124" y="-171400"/>
            <a:ext cx="3600400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800" b="1" kern="1200" dirty="0">
                <a:solidFill>
                  <a:srgbClr val="002060"/>
                </a:solidFill>
                <a:latin typeface="Montserrat" panose="00000500000000000000" pitchFamily="2" charset="0"/>
              </a:rPr>
              <a:t>Season Planner</a:t>
            </a:r>
            <a:br>
              <a:rPr lang="en-US" sz="2800" b="1" kern="1200" dirty="0">
                <a:solidFill>
                  <a:srgbClr val="002060"/>
                </a:solidFill>
                <a:latin typeface="Montserrat" panose="00000500000000000000" pitchFamily="2" charset="0"/>
              </a:rPr>
            </a:br>
            <a:r>
              <a:rPr lang="en-US" sz="2800" b="1" kern="1200" dirty="0">
                <a:solidFill>
                  <a:srgbClr val="002060"/>
                </a:solidFill>
                <a:latin typeface="Montserrat" panose="00000500000000000000" pitchFamily="2" charset="0"/>
              </a:rPr>
              <a:t>Youth Clubs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C5F8A5-9C76-47CD-923B-B8030EA4F99B}"/>
              </a:ext>
            </a:extLst>
          </p:cNvPr>
          <p:cNvSpPr txBox="1"/>
          <p:nvPr/>
        </p:nvSpPr>
        <p:spPr>
          <a:xfrm>
            <a:off x="3986754" y="404664"/>
            <a:ext cx="4501977" cy="46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Montserrat" panose="00000500000000000000" pitchFamily="2" charset="0"/>
              </a:rPr>
              <a:t>Club Administration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23AD8B-6EC9-4A7E-A7D2-02DAA8D83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268" y="177719"/>
            <a:ext cx="1138608" cy="605519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6741170"/>
              </p:ext>
            </p:extLst>
          </p:nvPr>
        </p:nvGraphicFramePr>
        <p:xfrm>
          <a:off x="251520" y="1412776"/>
          <a:ext cx="8712968" cy="496474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451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7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4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8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5296">
                  <a:extLst>
                    <a:ext uri="{9D8B030D-6E8A-4147-A177-3AD203B41FA5}">
                      <a16:colId xmlns:a16="http://schemas.microsoft.com/office/drawing/2014/main" val="778030873"/>
                    </a:ext>
                  </a:extLst>
                </a:gridCol>
              </a:tblGrid>
              <a:tr h="385210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Task:</a:t>
                      </a:r>
                    </a:p>
                  </a:txBody>
                  <a:tcPr marL="24348" marR="24348" marT="12174" marB="12174"/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Description:</a:t>
                      </a:r>
                    </a:p>
                  </a:txBody>
                  <a:tcPr marL="24348" marR="24348" marT="12174" marB="12174"/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Timescale:</a:t>
                      </a:r>
                    </a:p>
                  </a:txBody>
                  <a:tcPr marL="24348" marR="24348" marT="12174" marB="12174"/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Person Responsible:</a:t>
                      </a:r>
                    </a:p>
                  </a:txBody>
                  <a:tcPr marL="24348" marR="24348" marT="12174" marB="12174"/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Cost:</a:t>
                      </a:r>
                    </a:p>
                  </a:txBody>
                  <a:tcPr marL="24348" marR="24348" marT="12174" marB="12174"/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Task Complete:</a:t>
                      </a:r>
                    </a:p>
                  </a:txBody>
                  <a:tcPr marL="24348" marR="24348" marT="12174" marB="1217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4386">
                <a:tc>
                  <a:txBody>
                    <a:bodyPr/>
                    <a:lstStyle/>
                    <a:p>
                      <a:pPr algn="l"/>
                      <a:r>
                        <a:rPr lang="en-GB" sz="900" b="1" i="0" u="none" strike="noStrike" baseline="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General:</a:t>
                      </a:r>
                    </a:p>
                    <a:p>
                      <a:pPr algn="l"/>
                      <a:endParaRPr lang="en-GB" sz="900" b="0" i="0" u="none" strike="noStrike" baseline="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algn="l"/>
                      <a:r>
                        <a:rPr lang="en-GB" sz="900" b="0" i="0" u="none" strike="noStrike" baseline="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All Teams affiliated with LCFA by 1st July every year and entered into the appropriate Leagues. Secretary to submit paper work to CFA. </a:t>
                      </a:r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</a:txBody>
                  <a:tcPr marL="24348" marR="24348" marT="12174" marB="12174"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Affiliation forms to be fully completed and returned to Liverpool FA ensuring details for all Teams are provided.</a:t>
                      </a:r>
                    </a:p>
                  </a:txBody>
                  <a:tcPr marL="24348" marR="24348" marT="12174" marB="12174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Window opens April each Season</a:t>
                      </a:r>
                    </a:p>
                    <a:p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</a:txBody>
                  <a:tcPr marL="24348" marR="24348" marT="12174" marB="12174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Secretary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</a:txBody>
                  <a:tcPr marL="24348" marR="24348" marT="12174" marB="12174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£ (Insert Amount)</a:t>
                      </a:r>
                    </a:p>
                  </a:txBody>
                  <a:tcPr marL="24348" marR="24348" marT="12174" marB="12174"/>
                </a:tc>
                <a:tc>
                  <a:txBody>
                    <a:bodyPr/>
                    <a:lstStyle/>
                    <a:p>
                      <a:endParaRPr lang="en-GB" sz="900">
                        <a:latin typeface="Montserrat" panose="00000500000000000000" pitchFamily="2" charset="0"/>
                      </a:endParaRPr>
                    </a:p>
                  </a:txBody>
                  <a:tcPr marL="24348" marR="24348" marT="12174" marB="1217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9231">
                <a:tc>
                  <a:txBody>
                    <a:bodyPr/>
                    <a:lstStyle/>
                    <a:p>
                      <a:pPr algn="l"/>
                      <a:r>
                        <a:rPr lang="en-GB" sz="900" b="0" i="0" u="none" strike="noStrike" baseline="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All Teams registered with </a:t>
                      </a:r>
                      <a:r>
                        <a:rPr lang="en-GB" sz="900" b="1" i="0" u="none" strike="noStrike" baseline="0" dirty="0">
                          <a:solidFill>
                            <a:srgbClr val="ED1C24"/>
                          </a:solidFill>
                          <a:latin typeface="Montserrat" panose="00000500000000000000" pitchFamily="2" charset="0"/>
                        </a:rPr>
                        <a:t>???</a:t>
                      </a:r>
                      <a:r>
                        <a:rPr lang="en-GB" sz="900" b="0" i="0" u="none" strike="noStrike" baseline="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 League by </a:t>
                      </a:r>
                      <a:r>
                        <a:rPr lang="en-GB" sz="900" b="1" i="1" u="none" strike="noStrike" baseline="0" dirty="0">
                          <a:solidFill>
                            <a:srgbClr val="ED1C24"/>
                          </a:solidFill>
                          <a:latin typeface="Montserrat" panose="00000500000000000000" pitchFamily="2" charset="0"/>
                        </a:rPr>
                        <a:t>???</a:t>
                      </a:r>
                      <a:r>
                        <a:rPr lang="en-GB" sz="900" b="0" i="0" u="none" strike="noStrike" baseline="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 every year and entered into the appropriate Leagues. Secretary to submit paper work to CFA. </a:t>
                      </a:r>
                      <a:endParaRPr lang="en-GB" sz="900" b="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</a:txBody>
                  <a:tcPr marL="24348" marR="24348" marT="12174" marB="12174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To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: </a:t>
                      </a:r>
                      <a:r>
                        <a:rPr lang="en-GB" sz="9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(Insert League Name)</a:t>
                      </a:r>
                    </a:p>
                    <a:p>
                      <a:pPr algn="l"/>
                      <a:endParaRPr lang="en-GB" sz="900" dirty="0">
                        <a:latin typeface="Montserrat" panose="00000500000000000000" pitchFamily="2" charset="0"/>
                      </a:endParaRPr>
                    </a:p>
                  </a:txBody>
                  <a:tcPr marL="24348" marR="24348" marT="12174" marB="12174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Due</a:t>
                      </a:r>
                      <a:r>
                        <a:rPr lang="en-GB" sz="9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 (Insert Date set by League)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</a:txBody>
                  <a:tcPr marL="24348" marR="24348" marT="12174" marB="12174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Secretary </a:t>
                      </a:r>
                    </a:p>
                    <a:p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</a:txBody>
                  <a:tcPr marL="24348" marR="24348" marT="12174" marB="12174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£ (Insert Amount)</a:t>
                      </a:r>
                    </a:p>
                  </a:txBody>
                  <a:tcPr marL="24348" marR="24348" marT="12174" marB="12174"/>
                </a:tc>
                <a:tc>
                  <a:txBody>
                    <a:bodyPr/>
                    <a:lstStyle/>
                    <a:p>
                      <a:endParaRPr lang="en-GB" sz="900">
                        <a:latin typeface="Montserrat" panose="00000500000000000000" pitchFamily="2" charset="0"/>
                      </a:endParaRPr>
                    </a:p>
                  </a:txBody>
                  <a:tcPr marL="24348" marR="24348" marT="12174" marB="1217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36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Enter appropriate Teams in to LCFA</a:t>
                      </a:r>
                      <a:r>
                        <a:rPr lang="en-GB" sz="900" b="1" i="1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Cup Competition </a:t>
                      </a:r>
                    </a:p>
                  </a:txBody>
                  <a:tcPr marL="24348" marR="24348" marT="12174" marB="12174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To: </a:t>
                      </a:r>
                      <a:r>
                        <a:rPr lang="en-GB" sz="9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(Insert Competition Name &amp; Team details)</a:t>
                      </a:r>
                    </a:p>
                  </a:txBody>
                  <a:tcPr marL="24348" marR="24348" marT="12174" marB="12174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Window opens April each Season</a:t>
                      </a:r>
                    </a:p>
                  </a:txBody>
                  <a:tcPr marL="24348" marR="24348" marT="12174" marB="12174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Secretary </a:t>
                      </a:r>
                    </a:p>
                  </a:txBody>
                  <a:tcPr marL="24348" marR="24348" marT="12174" marB="12174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£ (Insert Amount)</a:t>
                      </a:r>
                    </a:p>
                  </a:txBody>
                  <a:tcPr marL="24348" marR="24348" marT="12174" marB="12174"/>
                </a:tc>
                <a:tc>
                  <a:txBody>
                    <a:bodyPr/>
                    <a:lstStyle/>
                    <a:p>
                      <a:endParaRPr lang="en-GB" sz="900">
                        <a:latin typeface="Montserrat" panose="00000500000000000000" pitchFamily="2" charset="0"/>
                      </a:endParaRPr>
                    </a:p>
                  </a:txBody>
                  <a:tcPr marL="24348" marR="24348" marT="12174" marB="12174"/>
                </a:tc>
                <a:extLst>
                  <a:ext uri="{0D108BD9-81ED-4DB2-BD59-A6C34878D82A}">
                    <a16:rowId xmlns:a16="http://schemas.microsoft.com/office/drawing/2014/main" val="2813768"/>
                  </a:ext>
                </a:extLst>
              </a:tr>
              <a:tr h="38521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Enter Teams in to League Cup Competitions </a:t>
                      </a:r>
                    </a:p>
                  </a:txBody>
                  <a:tcPr marL="24348" marR="24348" marT="12174" marB="12174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To: </a:t>
                      </a:r>
                      <a:r>
                        <a:rPr lang="en-GB" sz="9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(Insert Competition Name &amp; Team details)</a:t>
                      </a:r>
                    </a:p>
                  </a:txBody>
                  <a:tcPr marL="24348" marR="24348" marT="12174" marB="12174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Due</a:t>
                      </a:r>
                      <a:r>
                        <a:rPr lang="en-GB" sz="9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 (Insert Date set by League)</a:t>
                      </a:r>
                    </a:p>
                  </a:txBody>
                  <a:tcPr marL="24348" marR="24348" marT="12174" marB="12174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Secretary </a:t>
                      </a:r>
                    </a:p>
                  </a:txBody>
                  <a:tcPr marL="24348" marR="24348" marT="12174" marB="12174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£ (Insert Amount)</a:t>
                      </a:r>
                    </a:p>
                  </a:txBody>
                  <a:tcPr marL="24348" marR="24348" marT="12174" marB="12174"/>
                </a:tc>
                <a:tc>
                  <a:txBody>
                    <a:bodyPr/>
                    <a:lstStyle/>
                    <a:p>
                      <a:endParaRPr lang="en-GB" sz="900">
                        <a:latin typeface="Montserrat" panose="00000500000000000000" pitchFamily="2" charset="0"/>
                      </a:endParaRPr>
                    </a:p>
                  </a:txBody>
                  <a:tcPr marL="24348" marR="24348" marT="12174" marB="12174"/>
                </a:tc>
                <a:extLst>
                  <a:ext uri="{0D108BD9-81ED-4DB2-BD59-A6C34878D82A}">
                    <a16:rowId xmlns:a16="http://schemas.microsoft.com/office/drawing/2014/main" val="2001063643"/>
                  </a:ext>
                </a:extLst>
              </a:tr>
              <a:tr h="38521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Enter Teams in to Festivals/Tournaments</a:t>
                      </a:r>
                    </a:p>
                  </a:txBody>
                  <a:tcPr marL="24348" marR="24348" marT="12174" marB="12174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To: </a:t>
                      </a:r>
                      <a:r>
                        <a:rPr lang="en-GB" sz="9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(Insert Organisers Name &amp; Team details)</a:t>
                      </a:r>
                    </a:p>
                  </a:txBody>
                  <a:tcPr marL="24348" marR="24348" marT="12174" marB="12174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Due</a:t>
                      </a:r>
                      <a:r>
                        <a:rPr lang="en-GB" sz="9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 (Insert Date set by League)</a:t>
                      </a:r>
                    </a:p>
                  </a:txBody>
                  <a:tcPr marL="24348" marR="24348" marT="12174" marB="12174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Secretary </a:t>
                      </a:r>
                    </a:p>
                  </a:txBody>
                  <a:tcPr marL="24348" marR="24348" marT="12174" marB="12174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£ (Insert Amount)</a:t>
                      </a:r>
                    </a:p>
                  </a:txBody>
                  <a:tcPr marL="24348" marR="24348" marT="12174" marB="12174"/>
                </a:tc>
                <a:tc>
                  <a:txBody>
                    <a:bodyPr/>
                    <a:lstStyle/>
                    <a:p>
                      <a:endParaRPr lang="en-GB" sz="900">
                        <a:latin typeface="Montserrat" panose="00000500000000000000" pitchFamily="2" charset="0"/>
                      </a:endParaRPr>
                    </a:p>
                  </a:txBody>
                  <a:tcPr marL="24348" marR="24348" marT="12174" marB="12174"/>
                </a:tc>
                <a:extLst>
                  <a:ext uri="{0D108BD9-81ED-4DB2-BD59-A6C34878D82A}">
                    <a16:rowId xmlns:a16="http://schemas.microsoft.com/office/drawing/2014/main" val="1496480592"/>
                  </a:ext>
                </a:extLst>
              </a:tr>
              <a:tr h="385210">
                <a:tc>
                  <a:txBody>
                    <a:bodyPr/>
                    <a:lstStyle/>
                    <a:p>
                      <a:pPr algn="l"/>
                      <a:r>
                        <a:rPr lang="en-GB" sz="90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Book/Confirm Facility/Pitches for each Team</a:t>
                      </a:r>
                    </a:p>
                  </a:txBody>
                  <a:tcPr marL="24348" marR="24348" marT="12174" marB="12174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To: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GB" sz="9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(Insert Facility Providers Name &amp; details regarding each Team)</a:t>
                      </a:r>
                    </a:p>
                  </a:txBody>
                  <a:tcPr marL="24348" marR="24348" marT="12174" marB="12174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(Insert Date &amp; Frequency)</a:t>
                      </a:r>
                    </a:p>
                  </a:txBody>
                  <a:tcPr marL="24348" marR="24348" marT="12174" marB="12174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Secretary </a:t>
                      </a:r>
                    </a:p>
                  </a:txBody>
                  <a:tcPr marL="24348" marR="24348" marT="12174" marB="12174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£ (Insert Amount)</a:t>
                      </a:r>
                    </a:p>
                  </a:txBody>
                  <a:tcPr marL="24348" marR="24348" marT="12174" marB="12174"/>
                </a:tc>
                <a:tc>
                  <a:txBody>
                    <a:bodyPr/>
                    <a:lstStyle/>
                    <a:p>
                      <a:endParaRPr lang="en-GB" sz="900">
                        <a:latin typeface="Montserrat" panose="00000500000000000000" pitchFamily="2" charset="0"/>
                      </a:endParaRPr>
                    </a:p>
                  </a:txBody>
                  <a:tcPr marL="24348" marR="24348" marT="12174" marB="12174"/>
                </a:tc>
                <a:extLst>
                  <a:ext uri="{0D108BD9-81ED-4DB2-BD59-A6C34878D82A}">
                    <a16:rowId xmlns:a16="http://schemas.microsoft.com/office/drawing/2014/main" val="4132833529"/>
                  </a:ext>
                </a:extLst>
              </a:tr>
              <a:tr h="46416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Sanction Friendly Fixtures</a:t>
                      </a:r>
                    </a:p>
                  </a:txBody>
                  <a:tcPr marL="24348" marR="24348" marT="12174" marB="12174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To: Liverpool FA.</a:t>
                      </a:r>
                    </a:p>
                  </a:txBody>
                  <a:tcPr marL="24348" marR="24348" marT="12174" marB="12174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72 hours prior to fixture</a:t>
                      </a:r>
                    </a:p>
                  </a:txBody>
                  <a:tcPr marL="24348" marR="24348" marT="12174" marB="12174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Secretary </a:t>
                      </a:r>
                    </a:p>
                  </a:txBody>
                  <a:tcPr marL="24348" marR="24348" marT="12174" marB="12174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£ (Insert Amount)</a:t>
                      </a:r>
                    </a:p>
                  </a:txBody>
                  <a:tcPr marL="24348" marR="24348" marT="12174" marB="12174"/>
                </a:tc>
                <a:tc>
                  <a:txBody>
                    <a:bodyPr/>
                    <a:lstStyle/>
                    <a:p>
                      <a:endParaRPr lang="en-GB" sz="900">
                        <a:latin typeface="Montserrat" panose="00000500000000000000" pitchFamily="2" charset="0"/>
                      </a:endParaRPr>
                    </a:p>
                  </a:txBody>
                  <a:tcPr marL="24348" marR="24348" marT="12174" marB="12174"/>
                </a:tc>
                <a:extLst>
                  <a:ext uri="{0D108BD9-81ED-4DB2-BD59-A6C34878D82A}">
                    <a16:rowId xmlns:a16="http://schemas.microsoft.com/office/drawing/2014/main" val="1283672801"/>
                  </a:ext>
                </a:extLst>
              </a:tr>
              <a:tr h="38521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Complete Player Registration for all Teams</a:t>
                      </a:r>
                    </a:p>
                  </a:txBody>
                  <a:tcPr marL="24348" marR="24348" marT="12174" marB="12174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Via FA Club Portal.</a:t>
                      </a:r>
                    </a:p>
                  </a:txBody>
                  <a:tcPr marL="24348" marR="24348" marT="12174" marB="12174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Due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 (Insert Date set by League)</a:t>
                      </a:r>
                    </a:p>
                  </a:txBody>
                  <a:tcPr marL="24348" marR="24348" marT="12174" marB="12174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Team Managers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Club Secretary</a:t>
                      </a:r>
                    </a:p>
                  </a:txBody>
                  <a:tcPr marL="24348" marR="24348" marT="12174" marB="12174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£ (Insert Amount)</a:t>
                      </a:r>
                    </a:p>
                  </a:txBody>
                  <a:tcPr marL="24348" marR="24348" marT="12174" marB="12174"/>
                </a:tc>
                <a:tc>
                  <a:txBody>
                    <a:bodyPr/>
                    <a:lstStyle/>
                    <a:p>
                      <a:endParaRPr lang="en-GB" sz="900">
                        <a:latin typeface="Montserrat" panose="00000500000000000000" pitchFamily="2" charset="0"/>
                      </a:endParaRPr>
                    </a:p>
                  </a:txBody>
                  <a:tcPr marL="24348" marR="24348" marT="12174" marB="12174"/>
                </a:tc>
                <a:extLst>
                  <a:ext uri="{0D108BD9-81ED-4DB2-BD59-A6C34878D82A}">
                    <a16:rowId xmlns:a16="http://schemas.microsoft.com/office/drawing/2014/main" val="2242056521"/>
                  </a:ext>
                </a:extLst>
              </a:tr>
              <a:tr h="38521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Complete &amp; Submit League Match Details </a:t>
                      </a:r>
                    </a:p>
                  </a:txBody>
                  <a:tcPr marL="24348" marR="24348" marT="12174" marB="12174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Results &amp; Paperwork/Online Reporting sent to League..</a:t>
                      </a:r>
                    </a:p>
                  </a:txBody>
                  <a:tcPr marL="24348" marR="24348" marT="12174" marB="12174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Due</a:t>
                      </a:r>
                      <a:r>
                        <a:rPr lang="en-GB" sz="90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 (Insert Date i.e. weekly - 6pm Monday Evening)</a:t>
                      </a:r>
                    </a:p>
                  </a:txBody>
                  <a:tcPr marL="24348" marR="24348" marT="12174" marB="12174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Team Managers</a:t>
                      </a:r>
                    </a:p>
                  </a:txBody>
                  <a:tcPr marL="24348" marR="24348" marT="12174" marB="12174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24348" marR="24348" marT="12174" marB="12174"/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</a:txBody>
                  <a:tcPr marL="24348" marR="24348" marT="12174" marB="12174"/>
                </a:tc>
                <a:extLst>
                  <a:ext uri="{0D108BD9-81ED-4DB2-BD59-A6C34878D82A}">
                    <a16:rowId xmlns:a16="http://schemas.microsoft.com/office/drawing/2014/main" val="2521378934"/>
                  </a:ext>
                </a:extLst>
              </a:tr>
            </a:tbl>
          </a:graphicData>
        </a:graphic>
      </p:graphicFrame>
      <p:pic>
        <p:nvPicPr>
          <p:cNvPr id="34" name="Picture 33" descr="A logo of a football team&#10;&#10;Description automatically generated">
            <a:extLst>
              <a:ext uri="{FF2B5EF4-FFF2-40B4-BE49-F238E27FC236}">
                <a16:creationId xmlns:a16="http://schemas.microsoft.com/office/drawing/2014/main" id="{5C8C234D-0034-45D4-8DD9-8DB7A2E7A2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772" y="233949"/>
            <a:ext cx="385849" cy="49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98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94554" y="476672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3600" kern="1200" dirty="0">
                <a:solidFill>
                  <a:schemeClr val="bg1"/>
                </a:solidFill>
                <a:latin typeface="Montserrat" panose="00000500000000000000" pitchFamily="2" charset="0"/>
              </a:rPr>
              <a:t>Season Planner</a:t>
            </a:r>
            <a:br>
              <a:rPr lang="en-US" sz="4700" kern="1200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</a:rPr>
              <a:t>Youth</a:t>
            </a:r>
            <a:r>
              <a:rPr lang="en-US" sz="1400" kern="1200" dirty="0">
                <a:solidFill>
                  <a:schemeClr val="bg1"/>
                </a:solidFill>
                <a:latin typeface="Montserrat" panose="00000500000000000000" pitchFamily="2" charset="0"/>
              </a:rPr>
              <a:t> Clubs</a:t>
            </a:r>
            <a:endParaRPr lang="en-US" sz="4700" kern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8655467"/>
              </p:ext>
            </p:extLst>
          </p:nvPr>
        </p:nvGraphicFramePr>
        <p:xfrm>
          <a:off x="102436" y="1616816"/>
          <a:ext cx="9000999" cy="469250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213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9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3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77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9027">
                  <a:extLst>
                    <a:ext uri="{9D8B030D-6E8A-4147-A177-3AD203B41FA5}">
                      <a16:colId xmlns:a16="http://schemas.microsoft.com/office/drawing/2014/main" val="778030873"/>
                    </a:ext>
                  </a:extLst>
                </a:gridCol>
              </a:tblGrid>
              <a:tr h="464158"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Task: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Description: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Timescale: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Person Responsible: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Cost: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Task Complete:</a:t>
                      </a:r>
                    </a:p>
                  </a:txBody>
                  <a:tcPr marL="44564" marR="44564" marT="22282" marB="2228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176"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To provide all new Managers/Coaches</a:t>
                      </a:r>
                      <a:r>
                        <a:rPr lang="en-GB" sz="900" baseline="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 with guidance and support when joining the Club in terms of Coaching and admin.</a:t>
                      </a:r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Induction to be held with new Volunteers to clearly outline role and expectations.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(Insert Date &amp; Detail)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Secretary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Club Welfare Officer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£ (Insert Amount)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978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Complete England Football Validation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i="1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(Formerly known as FA Charter Standard Annual Health Check)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Ensure all criteria and qualifications are in place and up to date on Club Portal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November each season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Secretary 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extLst>
                  <a:ext uri="{0D108BD9-81ED-4DB2-BD59-A6C34878D82A}">
                    <a16:rowId xmlns:a16="http://schemas.microsoft.com/office/drawing/2014/main" val="3973405442"/>
                  </a:ext>
                </a:extLst>
              </a:tr>
              <a:tr h="580565">
                <a:tc>
                  <a:txBody>
                    <a:bodyPr/>
                    <a:lstStyle/>
                    <a:p>
                      <a:pPr algn="l"/>
                      <a:r>
                        <a:rPr lang="en-GB" sz="900" i="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Organise Club Summer Festival/Tournament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(Insert Detail)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  <a:p>
                      <a:pPr algn="l"/>
                      <a:endParaRPr lang="en-GB" sz="900" dirty="0"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(Insert Date &amp; Detail)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Insert role/person responsible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£ (Insert Amount)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extLst>
                  <a:ext uri="{0D108BD9-81ED-4DB2-BD59-A6C34878D82A}">
                    <a16:rowId xmlns:a16="http://schemas.microsoft.com/office/drawing/2014/main" val="3120199072"/>
                  </a:ext>
                </a:extLst>
              </a:tr>
              <a:tr h="755176">
                <a:tc>
                  <a:txBody>
                    <a:bodyPr/>
                    <a:lstStyle/>
                    <a:p>
                      <a:pPr algn="l"/>
                      <a:r>
                        <a:rPr lang="en-GB" sz="900" i="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Hold Induction for all new Volunteers.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Induction to be carried out in order to outline expectations. And requirements for role before officially being appointed. 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(Insert Date &amp; Detail)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Secretary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Club Welfare Officer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£ (Insert Amount)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extLst>
                  <a:ext uri="{0D108BD9-81ED-4DB2-BD59-A6C34878D82A}">
                    <a16:rowId xmlns:a16="http://schemas.microsoft.com/office/drawing/2014/main" val="3559462950"/>
                  </a:ext>
                </a:extLst>
              </a:tr>
              <a:tr h="755176">
                <a:tc>
                  <a:txBody>
                    <a:bodyPr/>
                    <a:lstStyle/>
                    <a:p>
                      <a:pPr algn="l"/>
                      <a:r>
                        <a:rPr lang="en-GB" sz="900" i="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Hold Pre-Season Parent/Guardian Inductions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Each age group to hold Induction for the Parents/Guardians in order to outline expectations.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(Insert Date &amp; Detail)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Club Welfare Officer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Team Manager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Team Coach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£ (Insert Amount)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extLst>
                  <a:ext uri="{0D108BD9-81ED-4DB2-BD59-A6C34878D82A}">
                    <a16:rowId xmlns:a16="http://schemas.microsoft.com/office/drawing/2014/main" val="3562886060"/>
                  </a:ext>
                </a:extLst>
              </a:tr>
              <a:tr h="452464">
                <a:tc>
                  <a:txBody>
                    <a:bodyPr/>
                    <a:lstStyle/>
                    <a:p>
                      <a:pPr algn="l"/>
                      <a:r>
                        <a:rPr lang="en-GB" sz="900" i="1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Add any additional tasks if necessary.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algn="l"/>
                      <a:endParaRPr lang="en-GB" sz="900" dirty="0"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7C5F8A5-9C76-47CD-923B-B8030EA4F99B}"/>
              </a:ext>
            </a:extLst>
          </p:cNvPr>
          <p:cNvSpPr txBox="1"/>
          <p:nvPr/>
        </p:nvSpPr>
        <p:spPr>
          <a:xfrm>
            <a:off x="3554755" y="1616816"/>
            <a:ext cx="252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Club Administration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0DDC564-7861-4B88-9449-2CBE01BF8377}"/>
              </a:ext>
            </a:extLst>
          </p:cNvPr>
          <p:cNvSpPr txBox="1">
            <a:spLocks/>
          </p:cNvSpPr>
          <p:nvPr/>
        </p:nvSpPr>
        <p:spPr>
          <a:xfrm>
            <a:off x="236124" y="-99392"/>
            <a:ext cx="3600400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2800" b="1">
                <a:solidFill>
                  <a:srgbClr val="002060"/>
                </a:solidFill>
                <a:latin typeface="Montserrat" panose="00000500000000000000" pitchFamily="2" charset="0"/>
              </a:rPr>
              <a:t>Season Planner</a:t>
            </a:r>
            <a:br>
              <a:rPr lang="en-US" sz="2800" b="1">
                <a:solidFill>
                  <a:srgbClr val="002060"/>
                </a:solidFill>
                <a:latin typeface="Montserrat" panose="00000500000000000000" pitchFamily="2" charset="0"/>
              </a:rPr>
            </a:br>
            <a:r>
              <a:rPr lang="en-US" sz="2800" b="1">
                <a:solidFill>
                  <a:srgbClr val="002060"/>
                </a:solidFill>
                <a:latin typeface="Montserrat" panose="00000500000000000000" pitchFamily="2" charset="0"/>
              </a:rPr>
              <a:t>Youth Clubs</a:t>
            </a:r>
            <a:endParaRPr lang="en-US" sz="2800" b="1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298E62-0277-455E-8AC2-AD1910E2D9CC}"/>
              </a:ext>
            </a:extLst>
          </p:cNvPr>
          <p:cNvSpPr txBox="1"/>
          <p:nvPr/>
        </p:nvSpPr>
        <p:spPr>
          <a:xfrm>
            <a:off x="3986754" y="447822"/>
            <a:ext cx="4501977" cy="46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Montserrat" panose="00000500000000000000" pitchFamily="2" charset="0"/>
              </a:rPr>
              <a:t>Club Administration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76F8EA-DAA8-4AA0-A000-DDA8A7939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268" y="177719"/>
            <a:ext cx="1138608" cy="605519"/>
          </a:xfrm>
          <a:prstGeom prst="rect">
            <a:avLst/>
          </a:prstGeom>
        </p:spPr>
      </p:pic>
      <p:pic>
        <p:nvPicPr>
          <p:cNvPr id="13" name="Picture 12" descr="A logo of a football team&#10;&#10;Description automatically generated">
            <a:extLst>
              <a:ext uri="{FF2B5EF4-FFF2-40B4-BE49-F238E27FC236}">
                <a16:creationId xmlns:a16="http://schemas.microsoft.com/office/drawing/2014/main" id="{A4C6C8F3-3439-4F63-A6C2-E88D8B316A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772" y="233949"/>
            <a:ext cx="385849" cy="49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C5F8A5-9C76-47CD-923B-B8030EA4F99B}"/>
              </a:ext>
            </a:extLst>
          </p:cNvPr>
          <p:cNvSpPr txBox="1"/>
          <p:nvPr/>
        </p:nvSpPr>
        <p:spPr>
          <a:xfrm>
            <a:off x="3554755" y="1616816"/>
            <a:ext cx="252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Club Administration</a:t>
            </a:r>
          </a:p>
        </p:txBody>
      </p:sp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1B7DD4BC-6CF1-4AE0-8A46-86FF5C6836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519288"/>
              </p:ext>
            </p:extLst>
          </p:nvPr>
        </p:nvGraphicFramePr>
        <p:xfrm>
          <a:off x="179512" y="1705156"/>
          <a:ext cx="8888837" cy="489219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185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7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8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7172">
                  <a:extLst>
                    <a:ext uri="{9D8B030D-6E8A-4147-A177-3AD203B41FA5}">
                      <a16:colId xmlns:a16="http://schemas.microsoft.com/office/drawing/2014/main" val="778030873"/>
                    </a:ext>
                  </a:extLst>
                </a:gridCol>
              </a:tblGrid>
              <a:tr h="537582"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Task: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Description: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Timescale: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Person Responsible: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Cost: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Task Complete:</a:t>
                      </a:r>
                    </a:p>
                  </a:txBody>
                  <a:tcPr marL="44564" marR="44564" marT="22282" marB="2228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3334">
                <a:tc>
                  <a:txBody>
                    <a:bodyPr/>
                    <a:lstStyle/>
                    <a:p>
                      <a:pPr algn="l"/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Meetings:</a:t>
                      </a:r>
                    </a:p>
                    <a:p>
                      <a:pPr algn="l"/>
                      <a:endParaRPr lang="en-GB" sz="105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League Meetings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endParaRPr lang="en-GB" sz="105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endParaRPr lang="en-GB" sz="105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League Annual General Meeting (AGM)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en-GB" sz="105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Club Committee Meetings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algn="l"/>
                      <a:endParaRPr lang="en-GB" sz="105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algn="l"/>
                      <a:r>
                        <a:rPr lang="en-GB" sz="105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Attend each League meeting on behalf of Club.</a:t>
                      </a:r>
                    </a:p>
                    <a:p>
                      <a:pPr algn="l"/>
                      <a:endParaRPr lang="en-GB" sz="105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Attend League meeting on behalf of Club.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Hold meetings for all Club Committee Members and other relevant Club Members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(Insert Date &amp; Frequency)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(Insert Date)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(Insert Date &amp; Frequency)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endParaRPr lang="en-GB" sz="105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endParaRPr lang="en-GB" sz="105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Club Secretary</a:t>
                      </a:r>
                    </a:p>
                    <a:p>
                      <a:endParaRPr lang="en-GB" sz="105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endParaRPr lang="en-GB" sz="105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Club Secretary</a:t>
                      </a:r>
                    </a:p>
                    <a:p>
                      <a:endParaRPr lang="en-GB" sz="105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Club Secretary</a:t>
                      </a:r>
                    </a:p>
                    <a:p>
                      <a:endParaRPr lang="en-GB" sz="105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endParaRPr lang="en-GB" sz="105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endParaRPr lang="en-GB" sz="105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N/A</a:t>
                      </a:r>
                    </a:p>
                    <a:p>
                      <a:endParaRPr lang="en-GB" sz="105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endParaRPr lang="en-GB" sz="105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N/A</a:t>
                      </a:r>
                    </a:p>
                    <a:p>
                      <a:endParaRPr lang="en-GB" sz="105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N/A</a:t>
                      </a:r>
                    </a:p>
                    <a:p>
                      <a:endParaRPr lang="en-GB" sz="105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endParaRPr lang="en-GB" sz="105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1279">
                <a:tc>
                  <a:txBody>
                    <a:bodyPr/>
                    <a:lstStyle/>
                    <a:p>
                      <a:pPr algn="l"/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Communication:</a:t>
                      </a:r>
                    </a:p>
                    <a:p>
                      <a:pPr algn="l"/>
                      <a:endParaRPr lang="en-GB" sz="105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Parents (Match Details)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endParaRPr lang="en-GB" sz="105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endParaRPr lang="en-GB" sz="105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Match Officials (Match Details)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en-GB" sz="105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en-GB" sz="105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Send Opposition Medical Emergency Action Plan (MEAP)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endParaRPr lang="en-GB" sz="105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endParaRPr lang="en-GB" sz="105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r>
                        <a:rPr lang="en-GB" sz="105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Time and meeting point sent via WhatsApp/Text Message</a:t>
                      </a:r>
                    </a:p>
                    <a:p>
                      <a:pPr algn="ctr"/>
                      <a:endParaRPr lang="en-GB" sz="105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Time and meeting point sent via WhatsApp/Text Message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MEAP to be sent via emailed/WhatsApp to each opposition prior to each Home Game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(Insert Day &amp; Frequency)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(Insert Day &amp; Frequency)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  <a:p>
                      <a:endParaRPr lang="en-GB" sz="1050" dirty="0"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(Insert Day &amp; Frequency)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Team Managers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Team Managers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Team Managers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endParaRPr lang="en-GB" sz="105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endParaRPr lang="en-GB" sz="105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N/A</a:t>
                      </a:r>
                    </a:p>
                    <a:p>
                      <a:endParaRPr lang="en-GB" sz="105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endParaRPr lang="en-GB" sz="105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N/A</a:t>
                      </a:r>
                    </a:p>
                    <a:p>
                      <a:endParaRPr lang="en-GB" sz="105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endParaRPr lang="en-GB" sz="105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N/A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endParaRPr lang="en-GB" sz="105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extLst>
                  <a:ext uri="{0D108BD9-81ED-4DB2-BD59-A6C34878D82A}">
                    <a16:rowId xmlns:a16="http://schemas.microsoft.com/office/drawing/2014/main" val="4235388479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306201E7-D660-4DE5-82D8-44F7B8AADDB6}"/>
              </a:ext>
            </a:extLst>
          </p:cNvPr>
          <p:cNvSpPr txBox="1">
            <a:spLocks/>
          </p:cNvSpPr>
          <p:nvPr/>
        </p:nvSpPr>
        <p:spPr>
          <a:xfrm>
            <a:off x="236124" y="23296"/>
            <a:ext cx="3600400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2800" b="1" dirty="0">
                <a:solidFill>
                  <a:srgbClr val="002060"/>
                </a:solidFill>
                <a:latin typeface="Montserrat" panose="00000500000000000000" pitchFamily="2" charset="0"/>
              </a:rPr>
              <a:t>Season Planner</a:t>
            </a:r>
            <a:br>
              <a:rPr lang="en-US" sz="2800" b="1" dirty="0">
                <a:solidFill>
                  <a:srgbClr val="002060"/>
                </a:solidFill>
                <a:latin typeface="Montserrat" panose="00000500000000000000" pitchFamily="2" charset="0"/>
              </a:rPr>
            </a:br>
            <a:r>
              <a:rPr lang="en-US" sz="2800" b="1" dirty="0">
                <a:solidFill>
                  <a:srgbClr val="002060"/>
                </a:solidFill>
                <a:latin typeface="Montserrat" panose="00000500000000000000" pitchFamily="2" charset="0"/>
              </a:rPr>
              <a:t>Youth Clubs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8C224A-2347-4D04-A525-EF39E7E181A2}"/>
              </a:ext>
            </a:extLst>
          </p:cNvPr>
          <p:cNvSpPr txBox="1"/>
          <p:nvPr/>
        </p:nvSpPr>
        <p:spPr>
          <a:xfrm>
            <a:off x="3986754" y="548680"/>
            <a:ext cx="4501977" cy="46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Montserrat" panose="00000500000000000000" pitchFamily="2" charset="0"/>
              </a:rPr>
              <a:t>Club Administration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D8BA41-F87A-4B69-A75A-B966C9D83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268" y="177719"/>
            <a:ext cx="1138608" cy="605519"/>
          </a:xfrm>
          <a:prstGeom prst="rect">
            <a:avLst/>
          </a:prstGeom>
        </p:spPr>
      </p:pic>
      <p:pic>
        <p:nvPicPr>
          <p:cNvPr id="16" name="Picture 15" descr="A logo of a football team&#10;&#10;Description automatically generated">
            <a:extLst>
              <a:ext uri="{FF2B5EF4-FFF2-40B4-BE49-F238E27FC236}">
                <a16:creationId xmlns:a16="http://schemas.microsoft.com/office/drawing/2014/main" id="{A26FC8E1-23E6-4284-AF20-46F2494672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772" y="233949"/>
            <a:ext cx="385849" cy="49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56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1708136"/>
              </p:ext>
            </p:extLst>
          </p:nvPr>
        </p:nvGraphicFramePr>
        <p:xfrm>
          <a:off x="132019" y="1340768"/>
          <a:ext cx="8904477" cy="537652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189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5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53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73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9815">
                  <a:extLst>
                    <a:ext uri="{9D8B030D-6E8A-4147-A177-3AD203B41FA5}">
                      <a16:colId xmlns:a16="http://schemas.microsoft.com/office/drawing/2014/main" val="778030873"/>
                    </a:ext>
                  </a:extLst>
                </a:gridCol>
              </a:tblGrid>
              <a:tr h="250941"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Task: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Description: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Timescale: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Person Responsible: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Cost: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Task Complete:</a:t>
                      </a:r>
                    </a:p>
                  </a:txBody>
                  <a:tcPr marL="44564" marR="44564" marT="22282" marB="2228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054"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Ensure all coaches and assistant coaches have in date FA DBS Check in place.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FA DBS check carried out by the Club through The FA. Must be showing on their FAN Number as in date and accepted in order to undertake any role with Children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(Insert Date &amp; Detail)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Club Welfare Officer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£ (Insert Amount)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41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Ensure all coaches and assistant coaches have in date FA Safeguarding Children course.</a:t>
                      </a:r>
                      <a:endParaRPr lang="en-GB" sz="900" i="1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Course available through England Football Learning website 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Club Welfare Officer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extLst>
                  <a:ext uri="{0D108BD9-81ED-4DB2-BD59-A6C34878D82A}">
                    <a16:rowId xmlns:a16="http://schemas.microsoft.com/office/drawing/2014/main" val="3973405442"/>
                  </a:ext>
                </a:extLst>
              </a:tr>
              <a:tr h="35541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Ensure all new coaches, assistant coaches and Team helps have in date FA DBS Check in place.</a:t>
                      </a:r>
                    </a:p>
                    <a:p>
                      <a:pPr algn="l"/>
                      <a:endParaRPr lang="en-GB" sz="900" i="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Any Volunteer wishing to join the Club (To</a:t>
                      </a:r>
                      <a:r>
                        <a:rPr lang="en-GB" sz="900" baseline="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 work with children) </a:t>
                      </a: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must be interviewed by the CWO and have an FA DBS check carried out by the FA and can</a:t>
                      </a:r>
                      <a:r>
                        <a:rPr lang="en-GB" sz="900" baseline="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 not carry out any activity with the Team until this has returned from the FA as accepted.</a:t>
                      </a:r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(Insert Date &amp; Detail)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Club Welfare Officer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£ (Insert Amount)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extLst>
                  <a:ext uri="{0D108BD9-81ED-4DB2-BD59-A6C34878D82A}">
                    <a16:rowId xmlns:a16="http://schemas.microsoft.com/office/drawing/2014/main" val="3120199072"/>
                  </a:ext>
                </a:extLst>
              </a:tr>
              <a:tr h="355418">
                <a:tc>
                  <a:txBody>
                    <a:bodyPr/>
                    <a:lstStyle/>
                    <a:p>
                      <a:pPr algn="l"/>
                      <a:r>
                        <a:rPr lang="en-GB" sz="900" i="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Ensure each Team has up to date qualified Coaches in place.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Coaches hold minimum of FA Level 1 or Introduction to Coaching Football Qualification, FA DBS Check, FA First Aid &amp; FA Safeguarding which are all in date and showing on their FAN numbers.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(Insert Date &amp; Detail)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Secretary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Club Welfare Officer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£ (Insert Amount)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extLst>
                  <a:ext uri="{0D108BD9-81ED-4DB2-BD59-A6C34878D82A}">
                    <a16:rowId xmlns:a16="http://schemas.microsoft.com/office/drawing/2014/main" val="3559462950"/>
                  </a:ext>
                </a:extLst>
              </a:tr>
              <a:tr h="355418">
                <a:tc>
                  <a:txBody>
                    <a:bodyPr/>
                    <a:lstStyle/>
                    <a:p>
                      <a:pPr algn="l"/>
                      <a:r>
                        <a:rPr lang="en-GB" sz="900" i="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Safeguarding to be key agenda item for each Committee Meeting.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CWO to provide update to Committee at each meeting regarding any cases and/or updates from Durham County FA Designated Safeguarding Officer (DSO)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(Insert Date &amp; Detail)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Club Welfare Officer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£ (Insert Amount)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extLst>
                  <a:ext uri="{0D108BD9-81ED-4DB2-BD59-A6C34878D82A}">
                    <a16:rowId xmlns:a16="http://schemas.microsoft.com/office/drawing/2014/main" val="3562886060"/>
                  </a:ext>
                </a:extLst>
              </a:tr>
              <a:tr h="35541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Replenish Medical Equipment.</a:t>
                      </a:r>
                    </a:p>
                    <a:p>
                      <a:pPr algn="l"/>
                      <a:endParaRPr lang="en-GB" sz="900" i="0" dirty="0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(Insert Detail &amp; Supplier)</a:t>
                      </a:r>
                    </a:p>
                    <a:p>
                      <a:pPr algn="l"/>
                      <a:endParaRPr lang="en-GB" sz="900" dirty="0"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(Insert Frequency)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Team Manager/Coach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£ (Insert Amount)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extLst>
                  <a:ext uri="{0D108BD9-81ED-4DB2-BD59-A6C34878D82A}">
                    <a16:rowId xmlns:a16="http://schemas.microsoft.com/office/drawing/2014/main" val="1485467189"/>
                  </a:ext>
                </a:extLst>
              </a:tr>
              <a:tr h="355418">
                <a:tc>
                  <a:txBody>
                    <a:bodyPr/>
                    <a:lstStyle/>
                    <a:p>
                      <a:pPr algn="l"/>
                      <a:r>
                        <a:rPr lang="en-GB" sz="900" i="1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Add any additional tasks if necessary.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algn="l"/>
                      <a:endParaRPr lang="en-GB" sz="900" dirty="0"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B0FC1BD4-0972-41C6-A725-4AD853FA3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268" y="177719"/>
            <a:ext cx="1138608" cy="60551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26961B0-0E4D-48D9-8044-C9C374F01A69}"/>
              </a:ext>
            </a:extLst>
          </p:cNvPr>
          <p:cNvSpPr txBox="1">
            <a:spLocks/>
          </p:cNvSpPr>
          <p:nvPr/>
        </p:nvSpPr>
        <p:spPr>
          <a:xfrm>
            <a:off x="236124" y="-99392"/>
            <a:ext cx="3600400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2800" b="1" dirty="0">
                <a:solidFill>
                  <a:srgbClr val="002060"/>
                </a:solidFill>
                <a:latin typeface="Montserrat" panose="00000500000000000000" pitchFamily="2" charset="0"/>
              </a:rPr>
              <a:t>Season Planner</a:t>
            </a:r>
            <a:br>
              <a:rPr lang="en-US" sz="2800" b="1" dirty="0">
                <a:solidFill>
                  <a:srgbClr val="002060"/>
                </a:solidFill>
                <a:latin typeface="Montserrat" panose="00000500000000000000" pitchFamily="2" charset="0"/>
              </a:rPr>
            </a:br>
            <a:r>
              <a:rPr lang="en-US" sz="2800" b="1" dirty="0">
                <a:solidFill>
                  <a:srgbClr val="002060"/>
                </a:solidFill>
                <a:latin typeface="Montserrat" panose="00000500000000000000" pitchFamily="2" charset="0"/>
              </a:rPr>
              <a:t>Youth Clubs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D3E05D-2A03-405E-BBEB-84A3B0264DC9}"/>
              </a:ext>
            </a:extLst>
          </p:cNvPr>
          <p:cNvSpPr txBox="1"/>
          <p:nvPr/>
        </p:nvSpPr>
        <p:spPr>
          <a:xfrm>
            <a:off x="3986754" y="425992"/>
            <a:ext cx="4501977" cy="46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Montserrat" panose="00000500000000000000" pitchFamily="2" charset="0"/>
              </a:rPr>
              <a:t>Safeguarding</a:t>
            </a:r>
          </a:p>
        </p:txBody>
      </p:sp>
      <p:pic>
        <p:nvPicPr>
          <p:cNvPr id="15" name="Picture 14" descr="A logo of a football team&#10;&#10;Description automatically generated">
            <a:extLst>
              <a:ext uri="{FF2B5EF4-FFF2-40B4-BE49-F238E27FC236}">
                <a16:creationId xmlns:a16="http://schemas.microsoft.com/office/drawing/2014/main" id="{E48B1931-6AB2-46CC-A23B-C3249550FE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772" y="233949"/>
            <a:ext cx="385849" cy="49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92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5697554"/>
              </p:ext>
            </p:extLst>
          </p:nvPr>
        </p:nvGraphicFramePr>
        <p:xfrm>
          <a:off x="251520" y="1546528"/>
          <a:ext cx="8640960" cy="421496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6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1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9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65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778030873"/>
                    </a:ext>
                  </a:extLst>
                </a:gridCol>
              </a:tblGrid>
              <a:tr h="223783"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Task: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Description: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Timescale: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Person Responsible: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Cost: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Task Complete:</a:t>
                      </a:r>
                    </a:p>
                  </a:txBody>
                  <a:tcPr marL="44564" marR="44564" marT="22282" marB="2228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708">
                <a:tc>
                  <a:txBody>
                    <a:bodyPr/>
                    <a:lstStyle/>
                    <a:p>
                      <a:pPr algn="l"/>
                      <a:r>
                        <a:rPr lang="en-GB" sz="900" b="1" i="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Social Events:</a:t>
                      </a:r>
                    </a:p>
                    <a:p>
                      <a:pPr algn="l"/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Fund Raising Night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End of Season Presentation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End of Season Trip Away/Tournaments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  <a:p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(Insert Type of Event i.e. </a:t>
                      </a: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Race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Night, Sportsman's Dinner</a:t>
                      </a:r>
                      <a:r>
                        <a:rPr lang="en-GB" sz="9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 etc)</a:t>
                      </a:r>
                    </a:p>
                    <a:p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(Insert)</a:t>
                      </a:r>
                    </a:p>
                    <a:p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(Insert Type of Event i.e. </a:t>
                      </a: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Trip Away, Day at the Races </a:t>
                      </a:r>
                      <a:r>
                        <a:rPr lang="en-GB" sz="9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etc)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  <a:p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(Insert Date &amp; Frequency)</a:t>
                      </a:r>
                    </a:p>
                    <a:p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  <a:p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Due</a:t>
                      </a:r>
                      <a:r>
                        <a:rPr lang="en-GB" sz="9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 (Insert Date)</a:t>
                      </a:r>
                    </a:p>
                    <a:p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Due</a:t>
                      </a:r>
                      <a:r>
                        <a:rPr lang="en-GB" sz="9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</a:rPr>
                        <a:t> (Insert Date)</a:t>
                      </a: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  <a:p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Club Secretary</a:t>
                      </a:r>
                    </a:p>
                    <a:p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Club Secretary</a:t>
                      </a:r>
                    </a:p>
                    <a:p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Club Secretary</a:t>
                      </a:r>
                    </a:p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  <a:p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£ (Insert Amount)</a:t>
                      </a:r>
                    </a:p>
                    <a:p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£ (Insert Amount)</a:t>
                      </a:r>
                    </a:p>
                    <a:p>
                      <a:endParaRPr lang="en-GB" sz="900" dirty="0">
                        <a:solidFill>
                          <a:srgbClr val="002060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latin typeface="Montserrat" panose="00000500000000000000" pitchFamily="2" charset="0"/>
                        </a:rPr>
                        <a:t>£ (Insert Amount)</a:t>
                      </a:r>
                    </a:p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8059">
                <a:tc>
                  <a:txBody>
                    <a:bodyPr/>
                    <a:lstStyle/>
                    <a:p>
                      <a:pPr algn="l"/>
                      <a:endParaRPr lang="en-GB" sz="900" b="0" dirty="0"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8059">
                <a:tc>
                  <a:txBody>
                    <a:bodyPr/>
                    <a:lstStyle/>
                    <a:p>
                      <a:pPr algn="l"/>
                      <a:endParaRPr lang="en-GB" sz="900" b="0" dirty="0"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extLst>
                  <a:ext uri="{0D108BD9-81ED-4DB2-BD59-A6C34878D82A}">
                    <a16:rowId xmlns:a16="http://schemas.microsoft.com/office/drawing/2014/main" val="2718816448"/>
                  </a:ext>
                </a:extLst>
              </a:tr>
              <a:tr h="758059">
                <a:tc>
                  <a:txBody>
                    <a:bodyPr/>
                    <a:lstStyle/>
                    <a:p>
                      <a:pPr algn="l"/>
                      <a:endParaRPr lang="en-GB" sz="900" b="0" dirty="0"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solidFill>
                          <a:srgbClr val="FF0000"/>
                        </a:solidFill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tc>
                  <a:txBody>
                    <a:bodyPr/>
                    <a:lstStyle/>
                    <a:p>
                      <a:endParaRPr lang="en-GB" sz="900" dirty="0">
                        <a:latin typeface="Montserrat" panose="00000500000000000000" pitchFamily="2" charset="0"/>
                      </a:endParaRPr>
                    </a:p>
                  </a:txBody>
                  <a:tcPr marL="44564" marR="44564" marT="22282" marB="22282"/>
                </a:tc>
                <a:extLst>
                  <a:ext uri="{0D108BD9-81ED-4DB2-BD59-A6C34878D82A}">
                    <a16:rowId xmlns:a16="http://schemas.microsoft.com/office/drawing/2014/main" val="1020409111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8BAA9C24-023B-4640-A135-9E590438D7B4}"/>
              </a:ext>
            </a:extLst>
          </p:cNvPr>
          <p:cNvSpPr txBox="1">
            <a:spLocks/>
          </p:cNvSpPr>
          <p:nvPr/>
        </p:nvSpPr>
        <p:spPr>
          <a:xfrm>
            <a:off x="236124" y="-99392"/>
            <a:ext cx="3600400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2800" b="1" dirty="0">
                <a:solidFill>
                  <a:srgbClr val="002060"/>
                </a:solidFill>
                <a:latin typeface="Montserrat" panose="00000500000000000000" pitchFamily="2" charset="0"/>
              </a:rPr>
              <a:t>Season Planner</a:t>
            </a:r>
            <a:br>
              <a:rPr lang="en-US" sz="2800" b="1" dirty="0">
                <a:solidFill>
                  <a:srgbClr val="002060"/>
                </a:solidFill>
                <a:latin typeface="Montserrat" panose="00000500000000000000" pitchFamily="2" charset="0"/>
              </a:rPr>
            </a:br>
            <a:r>
              <a:rPr lang="en-US" sz="2800" b="1" dirty="0">
                <a:solidFill>
                  <a:srgbClr val="002060"/>
                </a:solidFill>
                <a:latin typeface="Montserrat" panose="00000500000000000000" pitchFamily="2" charset="0"/>
              </a:rPr>
              <a:t>Youth Clubs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ADAF9B-8BC5-429D-86A6-906FDDF86871}"/>
              </a:ext>
            </a:extLst>
          </p:cNvPr>
          <p:cNvSpPr txBox="1"/>
          <p:nvPr/>
        </p:nvSpPr>
        <p:spPr>
          <a:xfrm>
            <a:off x="3986754" y="425992"/>
            <a:ext cx="4501977" cy="46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Montserrat" panose="00000500000000000000" pitchFamily="2" charset="0"/>
              </a:rPr>
              <a:t>Other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490712C-09A7-45C9-AE75-3C8C0805A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268" y="177719"/>
            <a:ext cx="1138608" cy="605519"/>
          </a:xfrm>
          <a:prstGeom prst="rect">
            <a:avLst/>
          </a:prstGeom>
        </p:spPr>
      </p:pic>
      <p:pic>
        <p:nvPicPr>
          <p:cNvPr id="14" name="Picture 13" descr="A logo of a football team&#10;&#10;Description automatically generated">
            <a:extLst>
              <a:ext uri="{FF2B5EF4-FFF2-40B4-BE49-F238E27FC236}">
                <a16:creationId xmlns:a16="http://schemas.microsoft.com/office/drawing/2014/main" id="{92346C7F-7A06-42FF-9215-CE05A023D3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772" y="233949"/>
            <a:ext cx="385849" cy="49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78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7082292C3F194F8175F7C853059C03" ma:contentTypeVersion="18" ma:contentTypeDescription="Create a new document." ma:contentTypeScope="" ma:versionID="16e6c0671a562168412afd74179b2e9d">
  <xsd:schema xmlns:xsd="http://www.w3.org/2001/XMLSchema" xmlns:xs="http://www.w3.org/2001/XMLSchema" xmlns:p="http://schemas.microsoft.com/office/2006/metadata/properties" xmlns:ns2="1731d3b2-ac40-4db7-b2c2-e608e1954715" xmlns:ns3="3cd5d148-0d93-4210-ad0c-d93a236f1319" targetNamespace="http://schemas.microsoft.com/office/2006/metadata/properties" ma:root="true" ma:fieldsID="9f0292201ae2030de03fc74605605849" ns2:_="" ns3:_="">
    <xsd:import namespace="1731d3b2-ac40-4db7-b2c2-e608e1954715"/>
    <xsd:import namespace="3cd5d148-0d93-4210-ad0c-d93a236f13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31d3b2-ac40-4db7-b2c2-e608e19547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4d4ec47-8037-4ebe-ad01-e6ba2150e6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d5d148-0d93-4210-ad0c-d93a236f131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b255be4-8667-471b-8f70-a4917b9abf63}" ma:internalName="TaxCatchAll" ma:showField="CatchAllData" ma:web="3cd5d148-0d93-4210-ad0c-d93a236f13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lcf76f155ced4ddcb4097134ff3c332f xmlns="1731d3b2-ac40-4db7-b2c2-e608e1954715">
      <Terms xmlns="http://schemas.microsoft.com/office/infopath/2007/PartnerControls"/>
    </lcf76f155ced4ddcb4097134ff3c332f>
    <TaxCatchAll xmlns="3cd5d148-0d93-4210-ad0c-d93a236f1319" xsi:nil="true"/>
  </documentManagement>
</p:properties>
</file>

<file path=customXml/itemProps1.xml><?xml version="1.0" encoding="utf-8"?>
<ds:datastoreItem xmlns:ds="http://schemas.openxmlformats.org/officeDocument/2006/customXml" ds:itemID="{848D74FF-3479-4BF8-B8C0-D59D41095A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DD289C-442D-4B85-BC8E-C186711BF6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31d3b2-ac40-4db7-b2c2-e608e1954715"/>
    <ds:schemaRef ds:uri="3cd5d148-0d93-4210-ad0c-d93a236f13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82515F-E4E0-48BC-927F-27D3CC247B43}">
  <ds:schemaRefs>
    <ds:schemaRef ds:uri="http://schemas.microsoft.com/office/2006/metadata/properties"/>
    <ds:schemaRef ds:uri="1731d3b2-ac40-4db7-b2c2-e608e195471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3cd5d148-0d93-4210-ad0c-d93a236f131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6296</TotalTime>
  <Words>1212</Words>
  <Application>Microsoft Office PowerPoint</Application>
  <PresentationFormat>On-screen Show (4:3)</PresentationFormat>
  <Paragraphs>287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Montserrat</vt:lpstr>
      <vt:lpstr>Wingdings</vt:lpstr>
      <vt:lpstr>Office Theme</vt:lpstr>
      <vt:lpstr>PowerPoint Presentation</vt:lpstr>
      <vt:lpstr>Season Planner Youth Clubs</vt:lpstr>
      <vt:lpstr>Season Planner Youth Clubs</vt:lpstr>
      <vt:lpstr>PowerPoint Presentation</vt:lpstr>
      <vt:lpstr>PowerPoint Presentation</vt:lpstr>
      <vt:lpstr>PowerPoint Presentation</vt:lpstr>
    </vt:vector>
  </TitlesOfParts>
  <Company>The FA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amaclean</dc:creator>
  <cp:lastModifiedBy>Anna Farrell</cp:lastModifiedBy>
  <cp:revision>257</cp:revision>
  <cp:lastPrinted>2022-01-28T11:05:48Z</cp:lastPrinted>
  <dcterms:created xsi:type="dcterms:W3CDTF">2011-06-23T06:01:49Z</dcterms:created>
  <dcterms:modified xsi:type="dcterms:W3CDTF">2023-10-31T10:49:35Z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0x010100D0BA5585461ACA4CA9FD1A65AAE4C4ED</vt:lpwstr>
  </property>
  <property fmtid="{D5CDD505-2E9C-101B-9397-08002B2CF9AE}" pid="3" name="MediaServiceImageTags">
    <vt:lpwstr/>
  </property>
</Properties>
</file>