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10/01/2023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082292C3F194F8175F7C853059C03" ma:contentTypeVersion="16" ma:contentTypeDescription="Create a new document." ma:contentTypeScope="" ma:versionID="2781b5861656541b496a4244fe631ec4">
  <xsd:schema xmlns:xsd="http://www.w3.org/2001/XMLSchema" xmlns:xs="http://www.w3.org/2001/XMLSchema" xmlns:p="http://schemas.microsoft.com/office/2006/metadata/properties" xmlns:ns2="1731d3b2-ac40-4db7-b2c2-e608e1954715" xmlns:ns3="3cd5d148-0d93-4210-ad0c-d93a236f1319" targetNamespace="http://schemas.microsoft.com/office/2006/metadata/properties" ma:root="true" ma:fieldsID="bd34c74b69669ab02e42959d28d7d4d0" ns2:_="" ns3:_="">
    <xsd:import namespace="1731d3b2-ac40-4db7-b2c2-e608e1954715"/>
    <xsd:import namespace="3cd5d148-0d93-4210-ad0c-d93a236f13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1d3b2-ac40-4db7-b2c2-e608e1954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d5d148-0d93-4210-ad0c-d93a236f13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b255be4-8667-471b-8f70-a4917b9abf63}" ma:internalName="TaxCatchAll" ma:showField="CatchAllData" ma:web="3cd5d148-0d93-4210-ad0c-d93a236f13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421E99-3582-4817-92B2-199FBB97B4B2}"/>
</file>

<file path=customXml/itemProps2.xml><?xml version="1.0" encoding="utf-8"?>
<ds:datastoreItem xmlns:ds="http://schemas.openxmlformats.org/officeDocument/2006/customXml" ds:itemID="{47D6B637-B8AC-44A3-8345-FC2E25D063BC}"/>
</file>

<file path=docProps/app.xml><?xml version="1.0" encoding="utf-8"?>
<Properties xmlns="http://schemas.openxmlformats.org/officeDocument/2006/extended-properties" xmlns:vt="http://schemas.openxmlformats.org/officeDocument/2006/docPropsVTypes">
  <Template>Office Theme</Template>
  <TotalTime>0</TotalTime>
  <Words>393</Words>
  <Application>Microsoft Office PowerPoint</Application>
  <PresentationFormat>A4 Paper (210x297 mm)</PresentationFormat>
  <Paragraphs>36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Anna Farrell</cp:lastModifiedBy>
  <cp:revision>2</cp:revision>
  <cp:lastPrinted>2021-11-01T14:46:56Z</cp:lastPrinted>
  <dcterms:created xsi:type="dcterms:W3CDTF">2021-11-01T13:51:28Z</dcterms:created>
  <dcterms:modified xsi:type="dcterms:W3CDTF">2023-01-10T14:59:21Z</dcterms:modified>
</cp:coreProperties>
</file>