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3"/>
  </p:sldMasterIdLst>
  <p:notesMasterIdLst>
    <p:notesMasterId r:id="rId7"/>
  </p:notesMasterIdLst>
  <p:sldIdLst>
    <p:sldId id="6036" r:id="rId4"/>
    <p:sldId id="6035" r:id="rId5"/>
    <p:sldId id="6034" r:id="rId6"/>
  </p:sldIdLst>
  <p:sldSz cx="20104100" cy="11309350"/>
  <p:notesSz cx="20104100" cy="11309350"/>
  <p:embeddedFontLst>
    <p:embeddedFont>
      <p:font typeface="Arial Narrow" panose="020B0606020202030204" pitchFamily="34" charset="0"/>
      <p:regular r:id="rId8"/>
      <p:bold r:id="rId9"/>
      <p:italic r:id="rId10"/>
      <p:boldItalic r:id="rId11"/>
    </p:embeddedFont>
    <p:embeddedFont>
      <p:font typeface="Calibri" panose="020F0502020204030204" pitchFamily="34" charset="0"/>
      <p:regular r:id="rId12"/>
      <p:bold r:id="rId13"/>
      <p:italic r:id="rId14"/>
      <p:boldItalic r:id="rId15"/>
    </p:embeddedFont>
    <p:embeddedFont>
      <p:font typeface="FS Dillon" panose="02000506030000090004" pitchFamily="50" charset="0"/>
      <p:regular r:id="rId16"/>
      <p:bold r:id="rId17"/>
      <p:italic r:id="rId18"/>
      <p:boldItalic r:id="rId19"/>
    </p:embeddedFont>
    <p:embeddedFont>
      <p:font typeface="Segoe UI" panose="020B0502040204020203"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F1A03D-D6AF-2917-7AD5-5CD4E75CF124}" name="Vincent Halsall" initials="VH" userId="S::vincent.halsall@thefa.com::107011ee-f84c-4d85-ae77-891e7bd86ddd" providerId="AD"/>
  <p188:author id="{DE5CBB78-71A7-FF98-1904-78558483C697}" name="Rebecca Garlick" initials="RG" userId="S::Rebecca.Garlick@thefa.com::fb963252-bf78-4d9c-b05d-1baa18d87f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Garlick" initials="RG" lastIdx="2" clrIdx="0">
    <p:extLst>
      <p:ext uri="{19B8F6BF-5375-455C-9EA6-DF929625EA0E}">
        <p15:presenceInfo xmlns:p15="http://schemas.microsoft.com/office/powerpoint/2012/main" userId="S::Rebecca.Garlick@thefa.com::fb963252-bf78-4d9c-b05d-1baa18d87fd5" providerId="AD"/>
      </p:ext>
    </p:extLst>
  </p:cmAuthor>
  <p:cmAuthor id="2" name="John Folwell" initials="JF" lastIdx="1" clrIdx="1">
    <p:extLst>
      <p:ext uri="{19B8F6BF-5375-455C-9EA6-DF929625EA0E}">
        <p15:presenceInfo xmlns:p15="http://schemas.microsoft.com/office/powerpoint/2012/main" userId="S::john.folwell@thefa.com::e7366149-fc44-4d11-a916-095b2eaf4828" providerId="AD"/>
      </p:ext>
    </p:extLst>
  </p:cmAuthor>
  <p:cmAuthor id="3" name="Darren Moss" initials="DM" lastIdx="2" clrIdx="2">
    <p:extLst>
      <p:ext uri="{19B8F6BF-5375-455C-9EA6-DF929625EA0E}">
        <p15:presenceInfo xmlns:p15="http://schemas.microsoft.com/office/powerpoint/2012/main" userId="S::darren.moss@thefa.com::be819d40-6093-4363-a19d-4f78c441e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59"/>
    <a:srgbClr val="E0251C"/>
    <a:srgbClr val="011E41"/>
    <a:srgbClr val="BAC1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01B349-AE9A-4F29-8CD5-B4E1976A1587}" v="8" dt="2023-09-18T17:05:01.06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14" autoAdjust="0"/>
    <p:restoredTop sz="90141" autoAdjust="0"/>
  </p:normalViewPr>
  <p:slideViewPr>
    <p:cSldViewPr>
      <p:cViewPr varScale="1">
        <p:scale>
          <a:sx n="35" d="100"/>
          <a:sy n="35" d="100"/>
        </p:scale>
        <p:origin x="1016" y="48"/>
      </p:cViewPr>
      <p:guideLst>
        <p:guide orient="horz" pos="2880"/>
        <p:guide pos="2204"/>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9.fntdata"/><Relationship Id="rId20" Type="http://schemas.openxmlformats.org/officeDocument/2006/relationships/font" Target="fonts/font13.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font" Target="fonts/font4.fntdata"/><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tableStyles" Target="tableStyles.xml"/><Relationship Id="rId10" Type="http://schemas.openxmlformats.org/officeDocument/2006/relationships/font" Target="fonts/font3.fntdata"/><Relationship Id="rId19" Type="http://schemas.openxmlformats.org/officeDocument/2006/relationships/font" Target="fonts/font12.fntdata"/><Relationship Id="rId31" Type="http://schemas.microsoft.com/office/2018/10/relationships/authors" Target="authors.xml"/><Relationship Id="rId4" Type="http://schemas.openxmlformats.org/officeDocument/2006/relationships/slide" Target="slides/slide1.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Leigh" userId="80a6bf68-8601-4f74-bf0f-c185ce178693" providerId="ADAL" clId="{B301B349-AE9A-4F29-8CD5-B4E1976A1587}"/>
    <pc:docChg chg="undo custSel addSld delSld modSld sldOrd">
      <pc:chgData name="Mark Leigh" userId="80a6bf68-8601-4f74-bf0f-c185ce178693" providerId="ADAL" clId="{B301B349-AE9A-4F29-8CD5-B4E1976A1587}" dt="2023-09-18T17:05:31.390" v="81" actId="20577"/>
      <pc:docMkLst>
        <pc:docMk/>
      </pc:docMkLst>
      <pc:sldChg chg="del">
        <pc:chgData name="Mark Leigh" userId="80a6bf68-8601-4f74-bf0f-c185ce178693" providerId="ADAL" clId="{B301B349-AE9A-4F29-8CD5-B4E1976A1587}" dt="2023-09-18T17:02:32.939" v="2" actId="47"/>
        <pc:sldMkLst>
          <pc:docMk/>
          <pc:sldMk cId="3108397101" sldId="265"/>
        </pc:sldMkLst>
      </pc:sldChg>
      <pc:sldChg chg="del">
        <pc:chgData name="Mark Leigh" userId="80a6bf68-8601-4f74-bf0f-c185ce178693" providerId="ADAL" clId="{B301B349-AE9A-4F29-8CD5-B4E1976A1587}" dt="2023-09-18T17:02:25.124" v="0" actId="47"/>
        <pc:sldMkLst>
          <pc:docMk/>
          <pc:sldMk cId="1601650772" sldId="325"/>
        </pc:sldMkLst>
      </pc:sldChg>
      <pc:sldChg chg="del">
        <pc:chgData name="Mark Leigh" userId="80a6bf68-8601-4f74-bf0f-c185ce178693" providerId="ADAL" clId="{B301B349-AE9A-4F29-8CD5-B4E1976A1587}" dt="2023-09-18T17:02:27.570" v="1" actId="47"/>
        <pc:sldMkLst>
          <pc:docMk/>
          <pc:sldMk cId="623729944" sldId="381"/>
        </pc:sldMkLst>
      </pc:sldChg>
      <pc:sldChg chg="del">
        <pc:chgData name="Mark Leigh" userId="80a6bf68-8601-4f74-bf0f-c185ce178693" providerId="ADAL" clId="{B301B349-AE9A-4F29-8CD5-B4E1976A1587}" dt="2023-09-18T17:02:25.124" v="0" actId="47"/>
        <pc:sldMkLst>
          <pc:docMk/>
          <pc:sldMk cId="1293548392" sldId="806"/>
        </pc:sldMkLst>
      </pc:sldChg>
      <pc:sldChg chg="del">
        <pc:chgData name="Mark Leigh" userId="80a6bf68-8601-4f74-bf0f-c185ce178693" providerId="ADAL" clId="{B301B349-AE9A-4F29-8CD5-B4E1976A1587}" dt="2023-09-18T17:02:27.570" v="1" actId="47"/>
        <pc:sldMkLst>
          <pc:docMk/>
          <pc:sldMk cId="2679692910" sldId="6003"/>
        </pc:sldMkLst>
      </pc:sldChg>
      <pc:sldChg chg="del">
        <pc:chgData name="Mark Leigh" userId="80a6bf68-8601-4f74-bf0f-c185ce178693" providerId="ADAL" clId="{B301B349-AE9A-4F29-8CD5-B4E1976A1587}" dt="2023-09-18T17:02:25.124" v="0" actId="47"/>
        <pc:sldMkLst>
          <pc:docMk/>
          <pc:sldMk cId="87896927" sldId="6004"/>
        </pc:sldMkLst>
      </pc:sldChg>
      <pc:sldChg chg="del">
        <pc:chgData name="Mark Leigh" userId="80a6bf68-8601-4f74-bf0f-c185ce178693" providerId="ADAL" clId="{B301B349-AE9A-4F29-8CD5-B4E1976A1587}" dt="2023-09-18T17:02:27.570" v="1" actId="47"/>
        <pc:sldMkLst>
          <pc:docMk/>
          <pc:sldMk cId="514759465" sldId="6011"/>
        </pc:sldMkLst>
      </pc:sldChg>
      <pc:sldChg chg="del">
        <pc:chgData name="Mark Leigh" userId="80a6bf68-8601-4f74-bf0f-c185ce178693" providerId="ADAL" clId="{B301B349-AE9A-4F29-8CD5-B4E1976A1587}" dt="2023-09-18T17:02:27.570" v="1" actId="47"/>
        <pc:sldMkLst>
          <pc:docMk/>
          <pc:sldMk cId="373097400" sldId="6017"/>
        </pc:sldMkLst>
      </pc:sldChg>
      <pc:sldChg chg="del">
        <pc:chgData name="Mark Leigh" userId="80a6bf68-8601-4f74-bf0f-c185ce178693" providerId="ADAL" clId="{B301B349-AE9A-4F29-8CD5-B4E1976A1587}" dt="2023-09-18T17:02:25.124" v="0" actId="47"/>
        <pc:sldMkLst>
          <pc:docMk/>
          <pc:sldMk cId="2504369693" sldId="6027"/>
        </pc:sldMkLst>
      </pc:sldChg>
      <pc:sldChg chg="del">
        <pc:chgData name="Mark Leigh" userId="80a6bf68-8601-4f74-bf0f-c185ce178693" providerId="ADAL" clId="{B301B349-AE9A-4F29-8CD5-B4E1976A1587}" dt="2023-09-18T17:02:25.124" v="0" actId="47"/>
        <pc:sldMkLst>
          <pc:docMk/>
          <pc:sldMk cId="2232726108" sldId="6028"/>
        </pc:sldMkLst>
      </pc:sldChg>
      <pc:sldChg chg="del">
        <pc:chgData name="Mark Leigh" userId="80a6bf68-8601-4f74-bf0f-c185ce178693" providerId="ADAL" clId="{B301B349-AE9A-4F29-8CD5-B4E1976A1587}" dt="2023-09-18T17:02:25.124" v="0" actId="47"/>
        <pc:sldMkLst>
          <pc:docMk/>
          <pc:sldMk cId="3450984906" sldId="6029"/>
        </pc:sldMkLst>
      </pc:sldChg>
      <pc:sldChg chg="del">
        <pc:chgData name="Mark Leigh" userId="80a6bf68-8601-4f74-bf0f-c185ce178693" providerId="ADAL" clId="{B301B349-AE9A-4F29-8CD5-B4E1976A1587}" dt="2023-09-18T17:02:27.570" v="1" actId="47"/>
        <pc:sldMkLst>
          <pc:docMk/>
          <pc:sldMk cId="3099309144" sldId="6030"/>
        </pc:sldMkLst>
      </pc:sldChg>
      <pc:sldChg chg="del">
        <pc:chgData name="Mark Leigh" userId="80a6bf68-8601-4f74-bf0f-c185ce178693" providerId="ADAL" clId="{B301B349-AE9A-4F29-8CD5-B4E1976A1587}" dt="2023-09-18T17:02:27.570" v="1" actId="47"/>
        <pc:sldMkLst>
          <pc:docMk/>
          <pc:sldMk cId="3317524324" sldId="6031"/>
        </pc:sldMkLst>
      </pc:sldChg>
      <pc:sldChg chg="del">
        <pc:chgData name="Mark Leigh" userId="80a6bf68-8601-4f74-bf0f-c185ce178693" providerId="ADAL" clId="{B301B349-AE9A-4F29-8CD5-B4E1976A1587}" dt="2023-09-18T17:02:32.939" v="2" actId="47"/>
        <pc:sldMkLst>
          <pc:docMk/>
          <pc:sldMk cId="3931659735" sldId="6032"/>
        </pc:sldMkLst>
      </pc:sldChg>
      <pc:sldChg chg="del">
        <pc:chgData name="Mark Leigh" userId="80a6bf68-8601-4f74-bf0f-c185ce178693" providerId="ADAL" clId="{B301B349-AE9A-4F29-8CD5-B4E1976A1587}" dt="2023-09-18T17:02:37.546" v="3" actId="47"/>
        <pc:sldMkLst>
          <pc:docMk/>
          <pc:sldMk cId="1907845242" sldId="6033"/>
        </pc:sldMkLst>
      </pc:sldChg>
      <pc:sldChg chg="new del">
        <pc:chgData name="Mark Leigh" userId="80a6bf68-8601-4f74-bf0f-c185ce178693" providerId="ADAL" clId="{B301B349-AE9A-4F29-8CD5-B4E1976A1587}" dt="2023-09-18T17:02:46.959" v="5" actId="680"/>
        <pc:sldMkLst>
          <pc:docMk/>
          <pc:sldMk cId="1101643569" sldId="6036"/>
        </pc:sldMkLst>
      </pc:sldChg>
      <pc:sldChg chg="addSp delSp modSp new mod ord">
        <pc:chgData name="Mark Leigh" userId="80a6bf68-8601-4f74-bf0f-c185ce178693" providerId="ADAL" clId="{B301B349-AE9A-4F29-8CD5-B4E1976A1587}" dt="2023-09-18T17:05:31.390" v="81" actId="20577"/>
        <pc:sldMkLst>
          <pc:docMk/>
          <pc:sldMk cId="2425639054" sldId="6036"/>
        </pc:sldMkLst>
        <pc:spChg chg="mod">
          <ac:chgData name="Mark Leigh" userId="80a6bf68-8601-4f74-bf0f-c185ce178693" providerId="ADAL" clId="{B301B349-AE9A-4F29-8CD5-B4E1976A1587}" dt="2023-09-18T17:03:23.780" v="51" actId="113"/>
          <ac:spMkLst>
            <pc:docMk/>
            <pc:sldMk cId="2425639054" sldId="6036"/>
            <ac:spMk id="2" creationId="{3AAC9A05-5873-5D6D-C69C-E4FE05243B00}"/>
          </ac:spMkLst>
        </pc:spChg>
        <pc:spChg chg="add del mod">
          <ac:chgData name="Mark Leigh" userId="80a6bf68-8601-4f74-bf0f-c185ce178693" providerId="ADAL" clId="{B301B349-AE9A-4F29-8CD5-B4E1976A1587}" dt="2023-09-18T17:04:33.991" v="67"/>
          <ac:spMkLst>
            <pc:docMk/>
            <pc:sldMk cId="2425639054" sldId="6036"/>
            <ac:spMk id="3" creationId="{97A49ED5-AC20-A049-E615-19C67A9F24BB}"/>
          </ac:spMkLst>
        </pc:spChg>
        <pc:spChg chg="del">
          <ac:chgData name="Mark Leigh" userId="80a6bf68-8601-4f74-bf0f-c185ce178693" providerId="ADAL" clId="{B301B349-AE9A-4F29-8CD5-B4E1976A1587}" dt="2023-09-18T17:03:29.099" v="53" actId="478"/>
          <ac:spMkLst>
            <pc:docMk/>
            <pc:sldMk cId="2425639054" sldId="6036"/>
            <ac:spMk id="4" creationId="{BE086CB3-6D08-BBCD-9B7F-F2CC434FD605}"/>
          </ac:spMkLst>
        </pc:spChg>
        <pc:spChg chg="add del mod">
          <ac:chgData name="Mark Leigh" userId="80a6bf68-8601-4f74-bf0f-c185ce178693" providerId="ADAL" clId="{B301B349-AE9A-4F29-8CD5-B4E1976A1587}" dt="2023-09-18T17:04:11.021" v="65"/>
          <ac:spMkLst>
            <pc:docMk/>
            <pc:sldMk cId="2425639054" sldId="6036"/>
            <ac:spMk id="7" creationId="{8D440666-5F9C-0A5F-0E70-4FBA72C7C941}"/>
          </ac:spMkLst>
        </pc:spChg>
        <pc:spChg chg="add mod">
          <ac:chgData name="Mark Leigh" userId="80a6bf68-8601-4f74-bf0f-c185ce178693" providerId="ADAL" clId="{B301B349-AE9A-4F29-8CD5-B4E1976A1587}" dt="2023-09-18T17:05:31.390" v="81" actId="20577"/>
          <ac:spMkLst>
            <pc:docMk/>
            <pc:sldMk cId="2425639054" sldId="6036"/>
            <ac:spMk id="9" creationId="{FF48000E-A44B-0DE1-7FDA-350626DCBBDC}"/>
          </ac:spMkLst>
        </pc:spChg>
        <pc:graphicFrameChg chg="add del mod">
          <ac:chgData name="Mark Leigh" userId="80a6bf68-8601-4f74-bf0f-c185ce178693" providerId="ADAL" clId="{B301B349-AE9A-4F29-8CD5-B4E1976A1587}" dt="2023-09-18T17:04:11.021" v="65"/>
          <ac:graphicFrameMkLst>
            <pc:docMk/>
            <pc:sldMk cId="2425639054" sldId="6036"/>
            <ac:graphicFrameMk id="6" creationId="{2002CDDF-E014-F4A4-B5A7-2994C6916449}"/>
          </ac:graphicFrameMkLst>
        </pc:graphicFrameChg>
        <pc:graphicFrameChg chg="add del mod">
          <ac:chgData name="Mark Leigh" userId="80a6bf68-8601-4f74-bf0f-c185ce178693" providerId="ADAL" clId="{B301B349-AE9A-4F29-8CD5-B4E1976A1587}" dt="2023-09-18T17:05:13.664" v="80" actId="478"/>
          <ac:graphicFrameMkLst>
            <pc:docMk/>
            <pc:sldMk cId="2425639054" sldId="6036"/>
            <ac:graphicFrameMk id="8" creationId="{88397569-2D8F-5176-1CCA-FD8376A5F34B}"/>
          </ac:graphicFrameMkLst>
        </pc:graphicFrameChg>
      </pc:sldChg>
      <pc:sldMasterChg chg="delSldLayout">
        <pc:chgData name="Mark Leigh" userId="80a6bf68-8601-4f74-bf0f-c185ce178693" providerId="ADAL" clId="{B301B349-AE9A-4F29-8CD5-B4E1976A1587}" dt="2023-09-18T17:02:27.570" v="1" actId="47"/>
        <pc:sldMasterMkLst>
          <pc:docMk/>
          <pc:sldMasterMk cId="0" sldId="2147483648"/>
        </pc:sldMasterMkLst>
        <pc:sldLayoutChg chg="del">
          <pc:chgData name="Mark Leigh" userId="80a6bf68-8601-4f74-bf0f-c185ce178693" providerId="ADAL" clId="{B301B349-AE9A-4F29-8CD5-B4E1976A1587}" dt="2023-09-18T17:02:27.570" v="1" actId="47"/>
          <pc:sldLayoutMkLst>
            <pc:docMk/>
            <pc:sldMasterMk cId="0" sldId="2147483648"/>
            <pc:sldLayoutMk cId="431702208" sldId="2147483691"/>
          </pc:sldLayoutMkLst>
        </pc:sldLayoutChg>
      </pc:sldMasterChg>
    </pc:docChg>
  </pc:docChgLst>
  <pc:docChgLst>
    <pc:chgData name="Mark Leigh" userId="80a6bf68-8601-4f74-bf0f-c185ce178693" providerId="ADAL" clId="{0C3571A4-4696-4874-9902-B235D86B50FD}"/>
    <pc:docChg chg="custSel modSld">
      <pc:chgData name="Mark Leigh" userId="80a6bf68-8601-4f74-bf0f-c185ce178693" providerId="ADAL" clId="{0C3571A4-4696-4874-9902-B235D86B50FD}" dt="2023-06-22T08:53:10.272" v="1" actId="1076"/>
      <pc:docMkLst>
        <pc:docMk/>
      </pc:docMkLst>
      <pc:sldChg chg="delSp modSp mod">
        <pc:chgData name="Mark Leigh" userId="80a6bf68-8601-4f74-bf0f-c185ce178693" providerId="ADAL" clId="{0C3571A4-4696-4874-9902-B235D86B50FD}" dt="2023-06-22T08:53:10.272" v="1" actId="1076"/>
        <pc:sldMkLst>
          <pc:docMk/>
          <pc:sldMk cId="1601650772" sldId="325"/>
        </pc:sldMkLst>
        <pc:spChg chg="mod">
          <ac:chgData name="Mark Leigh" userId="80a6bf68-8601-4f74-bf0f-c185ce178693" providerId="ADAL" clId="{0C3571A4-4696-4874-9902-B235D86B50FD}" dt="2023-06-22T08:53:10.272" v="1" actId="1076"/>
          <ac:spMkLst>
            <pc:docMk/>
            <pc:sldMk cId="1601650772" sldId="325"/>
            <ac:spMk id="9" creationId="{E94DD5DA-2616-4645-BB82-BB76500D729E}"/>
          </ac:spMkLst>
        </pc:spChg>
        <pc:spChg chg="del">
          <ac:chgData name="Mark Leigh" userId="80a6bf68-8601-4f74-bf0f-c185ce178693" providerId="ADAL" clId="{0C3571A4-4696-4874-9902-B235D86B50FD}" dt="2023-06-22T08:53:09.308" v="0" actId="478"/>
          <ac:spMkLst>
            <pc:docMk/>
            <pc:sldMk cId="1601650772" sldId="325"/>
            <ac:spMk id="25" creationId="{A54F5A03-5294-9140-8E0A-E8F7F3A8405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b="0" i="0">
                <a:latin typeface="Arial Narrow" panose="020B0604020202020204" pitchFamily="34" charset="0"/>
              </a:defRPr>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b="0" i="0">
                <a:latin typeface="Arial Narrow" panose="020B0604020202020204" pitchFamily="34" charset="0"/>
              </a:defRPr>
            </a:lvl1pPr>
          </a:lstStyle>
          <a:p>
            <a:fld id="{9CADD659-F58D-D04B-B66E-DC977E0160A4}" type="datetimeFigureOut">
              <a:rPr lang="en-US" smtClean="0"/>
              <a:pPr/>
              <a:t>9/18/2023</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b="0" i="0">
                <a:latin typeface="Arial Narrow"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b="0" i="0">
                <a:latin typeface="Arial Narrow" panose="020B0604020202020204" pitchFamily="34" charset="0"/>
              </a:defRPr>
            </a:lvl1pPr>
          </a:lstStyle>
          <a:p>
            <a:fld id="{264C0663-6B42-E948-8E84-C2031446CF45}" type="slidenum">
              <a:rPr lang="en-US" smtClean="0"/>
              <a:pPr/>
              <a:t>‹#›</a:t>
            </a:fld>
            <a:endParaRPr lang="en-US" dirty="0"/>
          </a:p>
        </p:txBody>
      </p:sp>
    </p:spTree>
    <p:extLst>
      <p:ext uri="{BB962C8B-B14F-4D97-AF65-F5344CB8AC3E}">
        <p14:creationId xmlns:p14="http://schemas.microsoft.com/office/powerpoint/2010/main" val="168843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Narrow" panose="020B0604020202020204" pitchFamily="34" charset="0"/>
        <a:ea typeface="+mn-ea"/>
        <a:cs typeface="+mn-cs"/>
      </a:defRPr>
    </a:lvl1pPr>
    <a:lvl2pPr marL="457200" algn="l" defTabSz="914400" rtl="0" eaLnBrk="1" latinLnBrk="0" hangingPunct="1">
      <a:defRPr sz="1200" b="0" i="0" kern="1200">
        <a:solidFill>
          <a:schemeClr val="tx1"/>
        </a:solidFill>
        <a:latin typeface="Arial Narrow" panose="020B0604020202020204" pitchFamily="34" charset="0"/>
        <a:ea typeface="+mn-ea"/>
        <a:cs typeface="+mn-cs"/>
      </a:defRPr>
    </a:lvl2pPr>
    <a:lvl3pPr marL="914400" algn="l" defTabSz="914400" rtl="0" eaLnBrk="1" latinLnBrk="0" hangingPunct="1">
      <a:defRPr sz="1200" b="0" i="0" kern="1200">
        <a:solidFill>
          <a:schemeClr val="tx1"/>
        </a:solidFill>
        <a:latin typeface="Arial Narrow" panose="020B0604020202020204" pitchFamily="34" charset="0"/>
        <a:ea typeface="+mn-ea"/>
        <a:cs typeface="+mn-cs"/>
      </a:defRPr>
    </a:lvl3pPr>
    <a:lvl4pPr marL="1371600" algn="l" defTabSz="914400" rtl="0" eaLnBrk="1" latinLnBrk="0" hangingPunct="1">
      <a:defRPr sz="1200" b="0" i="0" kern="1200">
        <a:solidFill>
          <a:schemeClr val="tx1"/>
        </a:solidFill>
        <a:latin typeface="Arial Narrow" panose="020B0604020202020204" pitchFamily="34" charset="0"/>
        <a:ea typeface="+mn-ea"/>
        <a:cs typeface="+mn-cs"/>
      </a:defRPr>
    </a:lvl4pPr>
    <a:lvl5pPr marL="1828800" algn="l" defTabSz="914400" rtl="0" eaLnBrk="1" latinLnBrk="0" hangingPunct="1">
      <a:defRPr sz="1200" b="0" i="0" kern="1200">
        <a:solidFill>
          <a:schemeClr val="tx1"/>
        </a:solidFill>
        <a:latin typeface="Arial Narrow"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object 4">
            <a:extLst>
              <a:ext uri="{FF2B5EF4-FFF2-40B4-BE49-F238E27FC236}">
                <a16:creationId xmlns:a16="http://schemas.microsoft.com/office/drawing/2014/main" id="{0C9567E2-A413-9C4B-9365-75773D45D61F}"/>
              </a:ext>
            </a:extLst>
          </p:cNvPr>
          <p:cNvPicPr/>
          <p:nvPr userDrawn="1"/>
        </p:nvPicPr>
        <p:blipFill>
          <a:blip r:embed="rId2" cstate="print"/>
          <a:stretch>
            <a:fillRect/>
          </a:stretch>
        </p:blipFill>
        <p:spPr>
          <a:xfrm>
            <a:off x="0" y="0"/>
            <a:ext cx="20104100" cy="11308715"/>
          </a:xfrm>
          <a:prstGeom prst="rect">
            <a:avLst/>
          </a:prstGeom>
        </p:spPr>
      </p:pic>
      <p:sp>
        <p:nvSpPr>
          <p:cNvPr id="7" name="Holder 2">
            <a:extLst>
              <a:ext uri="{FF2B5EF4-FFF2-40B4-BE49-F238E27FC236}">
                <a16:creationId xmlns:a16="http://schemas.microsoft.com/office/drawing/2014/main" id="{95AF6E02-CECA-F040-B71B-862B906524B8}"/>
              </a:ext>
            </a:extLst>
          </p:cNvPr>
          <p:cNvSpPr>
            <a:spLocks noGrp="1"/>
          </p:cNvSpPr>
          <p:nvPr>
            <p:ph type="ctrTitle"/>
          </p:nvPr>
        </p:nvSpPr>
        <p:spPr>
          <a:xfrm>
            <a:off x="2279650" y="3269891"/>
            <a:ext cx="15544800" cy="1716880"/>
          </a:xfrm>
          <a:prstGeom prst="rect">
            <a:avLst/>
          </a:prstGeom>
        </p:spPr>
        <p:txBody>
          <a:bodyPr wrap="square" lIns="0" tIns="0" rIns="0" bIns="0">
            <a:spAutoFit/>
          </a:bodyPr>
          <a:lstStyle>
            <a:lvl1pPr algn="ctr">
              <a:lnSpc>
                <a:spcPct val="75000"/>
              </a:lnSpc>
              <a:defRPr sz="14700" b="1" i="1">
                <a:solidFill>
                  <a:schemeClr val="bg1"/>
                </a:solidFill>
                <a:latin typeface="Arial Narrow" panose="020B0604020202020204" pitchFamily="34" charset="0"/>
                <a:cs typeface="Arial Narrow" panose="020B0604020202020204" pitchFamily="34" charset="0"/>
              </a:defRPr>
            </a:lvl1pPr>
          </a:lstStyle>
          <a:p>
            <a:endParaRPr lang="en-GB" dirty="0"/>
          </a:p>
        </p:txBody>
      </p:sp>
      <p:pic>
        <p:nvPicPr>
          <p:cNvPr id="8" name="Picture 7" descr="A picture containing text, clipart&#10;&#10;Description automatically generated">
            <a:extLst>
              <a:ext uri="{FF2B5EF4-FFF2-40B4-BE49-F238E27FC236}">
                <a16:creationId xmlns:a16="http://schemas.microsoft.com/office/drawing/2014/main" id="{C5171EF5-A814-6340-B210-C6DF8555B174}"/>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4611" y="9617075"/>
            <a:ext cx="3754878" cy="1008453"/>
          </a:xfrm>
          <a:prstGeom prst="rect">
            <a:avLst/>
          </a:prstGeom>
        </p:spPr>
      </p:pic>
    </p:spTree>
    <p:extLst>
      <p:ext uri="{BB962C8B-B14F-4D97-AF65-F5344CB8AC3E}">
        <p14:creationId xmlns:p14="http://schemas.microsoft.com/office/powerpoint/2010/main" val="3276626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Quotes White 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E3FB511C-1879-4446-A509-5AD1CB2041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69" b="1193"/>
          <a:stretch/>
        </p:blipFill>
        <p:spPr>
          <a:xfrm>
            <a:off x="-14111" y="0"/>
            <a:ext cx="20118211" cy="11309350"/>
          </a:xfrm>
          <a:prstGeom prst="rect">
            <a:avLst/>
          </a:prstGeom>
        </p:spPr>
      </p:pic>
      <p:sp>
        <p:nvSpPr>
          <p:cNvPr id="4" name="Holder 4"/>
          <p:cNvSpPr>
            <a:spLocks noGrp="1"/>
          </p:cNvSpPr>
          <p:nvPr>
            <p:ph type="ftr" sz="quarter" idx="5"/>
          </p:nvPr>
        </p:nvSpPr>
        <p:spPr>
          <a:xfrm>
            <a:off x="1044194" y="10683875"/>
            <a:ext cx="12284456" cy="276999"/>
          </a:xfrm>
        </p:spPr>
        <p:txBody>
          <a:bodyPr lIns="0" tIns="0" rIns="0" bIns="0"/>
          <a:lstStyle>
            <a:lvl1pPr algn="l">
              <a:defRPr b="0" i="0">
                <a:solidFill>
                  <a:srgbClr val="011E4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sp>
        <p:nvSpPr>
          <p:cNvPr id="10" name="Text Placeholder 11">
            <a:extLst>
              <a:ext uri="{FF2B5EF4-FFF2-40B4-BE49-F238E27FC236}">
                <a16:creationId xmlns:a16="http://schemas.microsoft.com/office/drawing/2014/main" id="{7A43379D-DA4B-1A4C-902F-2529EEFD4499}"/>
              </a:ext>
            </a:extLst>
          </p:cNvPr>
          <p:cNvSpPr>
            <a:spLocks noGrp="1"/>
          </p:cNvSpPr>
          <p:nvPr>
            <p:ph type="body" sz="quarter" idx="10"/>
          </p:nvPr>
        </p:nvSpPr>
        <p:spPr>
          <a:xfrm>
            <a:off x="2660650" y="4373562"/>
            <a:ext cx="15240000" cy="995144"/>
          </a:xfrm>
        </p:spPr>
        <p:txBody>
          <a:bodyPr/>
          <a:lstStyle>
            <a:lvl1pPr algn="ctr">
              <a:lnSpc>
                <a:spcPct val="75000"/>
              </a:lnSpc>
              <a:defRPr sz="8500" b="1" i="0">
                <a:solidFill>
                  <a:srgbClr val="011E41"/>
                </a:solidFill>
                <a:latin typeface="Arial Narrow" panose="020B0604020202020204" pitchFamily="34" charset="0"/>
              </a:defRPr>
            </a:lvl1pPr>
          </a:lstStyle>
          <a:p>
            <a:pPr lvl="0"/>
            <a:endParaRPr lang="en-US" dirty="0"/>
          </a:p>
        </p:txBody>
      </p:sp>
      <p:sp>
        <p:nvSpPr>
          <p:cNvPr id="11" name="Text Placeholder 11">
            <a:extLst>
              <a:ext uri="{FF2B5EF4-FFF2-40B4-BE49-F238E27FC236}">
                <a16:creationId xmlns:a16="http://schemas.microsoft.com/office/drawing/2014/main" id="{73CB75F4-0A22-9344-966C-F45430765DCD}"/>
              </a:ext>
            </a:extLst>
          </p:cNvPr>
          <p:cNvSpPr>
            <a:spLocks noGrp="1"/>
          </p:cNvSpPr>
          <p:nvPr>
            <p:ph type="body" sz="quarter" idx="11"/>
          </p:nvPr>
        </p:nvSpPr>
        <p:spPr>
          <a:xfrm>
            <a:off x="4108450" y="6188075"/>
            <a:ext cx="11963400" cy="601703"/>
          </a:xfrm>
        </p:spPr>
        <p:txBody>
          <a:bodyPr/>
          <a:lstStyle>
            <a:lvl1pPr algn="ctr">
              <a:lnSpc>
                <a:spcPct val="85000"/>
              </a:lnSpc>
              <a:defRPr sz="4600" b="0" i="0">
                <a:solidFill>
                  <a:srgbClr val="BAC1CE"/>
                </a:solidFill>
                <a:latin typeface="Arial Narrow" panose="020B0604020202020204" pitchFamily="34" charset="0"/>
              </a:defRPr>
            </a:lvl1pPr>
          </a:lstStyle>
          <a:p>
            <a:pPr lvl="0"/>
            <a:endParaRPr lang="en-US" dirty="0"/>
          </a:p>
        </p:txBody>
      </p:sp>
      <p:pic>
        <p:nvPicPr>
          <p:cNvPr id="8" name="Picture 7" descr="A picture containing text, clipart&#10;&#10;Description automatically generated">
            <a:extLst>
              <a:ext uri="{FF2B5EF4-FFF2-40B4-BE49-F238E27FC236}">
                <a16:creationId xmlns:a16="http://schemas.microsoft.com/office/drawing/2014/main" id="{9C2904F5-FE79-9A43-AD2B-18DEE37CB8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3995923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Quotes Blue BG">
    <p:bg>
      <p:bgPr>
        <a:solidFill>
          <a:srgbClr val="011E41"/>
        </a:solidFill>
        <a:effectLst/>
      </p:bgPr>
    </p:bg>
    <p:spTree>
      <p:nvGrpSpPr>
        <p:cNvPr id="1" name=""/>
        <p:cNvGrpSpPr/>
        <p:nvPr/>
      </p:nvGrpSpPr>
      <p:grpSpPr>
        <a:xfrm>
          <a:off x="0" y="0"/>
          <a:ext cx="0" cy="0"/>
          <a:chOff x="0" y="0"/>
          <a:chExt cx="0" cy="0"/>
        </a:xfrm>
      </p:grpSpPr>
      <p:pic>
        <p:nvPicPr>
          <p:cNvPr id="3" name="Picture 2" descr="A picture containing text, umbrella, accessory, vector graphics&#10;&#10;Description automatically generated">
            <a:extLst>
              <a:ext uri="{FF2B5EF4-FFF2-40B4-BE49-F238E27FC236}">
                <a16:creationId xmlns:a16="http://schemas.microsoft.com/office/drawing/2014/main" id="{C02EA4C4-33A7-9946-8967-B12C4A7A7F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88"/>
          <a:stretch/>
        </p:blipFill>
        <p:spPr>
          <a:xfrm>
            <a:off x="-706" y="0"/>
            <a:ext cx="20104806" cy="11309350"/>
          </a:xfrm>
          <a:prstGeom prst="rect">
            <a:avLst/>
          </a:prstGeom>
        </p:spPr>
      </p:pic>
      <p:sp>
        <p:nvSpPr>
          <p:cNvPr id="4" name="Holder 4"/>
          <p:cNvSpPr>
            <a:spLocks noGrp="1"/>
          </p:cNvSpPr>
          <p:nvPr>
            <p:ph type="ftr" sz="quarter" idx="5"/>
          </p:nvPr>
        </p:nvSpPr>
        <p:spPr>
          <a:xfrm>
            <a:off x="1044194" y="10683875"/>
            <a:ext cx="12284456" cy="276999"/>
          </a:xfrm>
          <a:noFill/>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sp>
        <p:nvSpPr>
          <p:cNvPr id="12" name="Text Placeholder 11">
            <a:extLst>
              <a:ext uri="{FF2B5EF4-FFF2-40B4-BE49-F238E27FC236}">
                <a16:creationId xmlns:a16="http://schemas.microsoft.com/office/drawing/2014/main" id="{16FFA878-422F-B944-8504-6B1BD68F6CBE}"/>
              </a:ext>
            </a:extLst>
          </p:cNvPr>
          <p:cNvSpPr>
            <a:spLocks noGrp="1"/>
          </p:cNvSpPr>
          <p:nvPr>
            <p:ph type="body" sz="quarter" idx="10"/>
          </p:nvPr>
        </p:nvSpPr>
        <p:spPr>
          <a:xfrm>
            <a:off x="4108450" y="4373562"/>
            <a:ext cx="11963400" cy="1111843"/>
          </a:xfrm>
        </p:spPr>
        <p:txBody>
          <a:bodyPr/>
          <a:lstStyle>
            <a:lvl1pPr algn="ctr">
              <a:lnSpc>
                <a:spcPct val="85000"/>
              </a:lnSpc>
              <a:defRPr sz="8500" b="1" i="0">
                <a:solidFill>
                  <a:schemeClr val="bg1"/>
                </a:solidFill>
                <a:latin typeface="Arial Narrow" panose="020B0604020202020204" pitchFamily="34" charset="0"/>
              </a:defRPr>
            </a:lvl1pPr>
          </a:lstStyle>
          <a:p>
            <a:pPr lvl="0"/>
            <a:endParaRPr lang="en-US" dirty="0"/>
          </a:p>
        </p:txBody>
      </p:sp>
      <p:sp>
        <p:nvSpPr>
          <p:cNvPr id="13" name="Text Placeholder 11">
            <a:extLst>
              <a:ext uri="{FF2B5EF4-FFF2-40B4-BE49-F238E27FC236}">
                <a16:creationId xmlns:a16="http://schemas.microsoft.com/office/drawing/2014/main" id="{B2591245-F66D-B04D-9079-C4A4E5102B8C}"/>
              </a:ext>
            </a:extLst>
          </p:cNvPr>
          <p:cNvSpPr>
            <a:spLocks noGrp="1"/>
          </p:cNvSpPr>
          <p:nvPr>
            <p:ph type="body" sz="quarter" idx="11"/>
          </p:nvPr>
        </p:nvSpPr>
        <p:spPr>
          <a:xfrm>
            <a:off x="4108450" y="6188075"/>
            <a:ext cx="11963400" cy="601703"/>
          </a:xfrm>
        </p:spPr>
        <p:txBody>
          <a:bodyPr/>
          <a:lstStyle>
            <a:lvl1pPr algn="ctr">
              <a:lnSpc>
                <a:spcPct val="85000"/>
              </a:lnSpc>
              <a:defRPr sz="4600" b="0" i="0">
                <a:solidFill>
                  <a:srgbClr val="BAC1CE"/>
                </a:solidFill>
                <a:latin typeface="Arial Narrow" panose="020B0604020202020204" pitchFamily="34" charset="0"/>
              </a:defRPr>
            </a:lvl1pPr>
          </a:lstStyle>
          <a:p>
            <a:pPr lvl="0"/>
            <a:endParaRPr lang="en-US" dirty="0"/>
          </a:p>
        </p:txBody>
      </p:sp>
      <p:pic>
        <p:nvPicPr>
          <p:cNvPr id="10" name="Picture 9" descr="A picture containing text, clipart&#10;&#10;Description automatically generated">
            <a:extLst>
              <a:ext uri="{FF2B5EF4-FFF2-40B4-BE49-F238E27FC236}">
                <a16:creationId xmlns:a16="http://schemas.microsoft.com/office/drawing/2014/main" id="{A309DCF0-33C2-6D43-AFA2-A4EA855534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120747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44194" y="10683875"/>
            <a:ext cx="12284456" cy="276999"/>
          </a:xfrm>
        </p:spPr>
        <p:txBody>
          <a:bodyPr lIns="0" tIns="0" rIns="0" bIns="0"/>
          <a:lstStyle>
            <a:lvl1pPr algn="l">
              <a:defRPr b="0" i="0">
                <a:solidFill>
                  <a:srgbClr val="011E4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pic>
        <p:nvPicPr>
          <p:cNvPr id="9" name="Picture 8" descr="A picture containing text, clipart&#10;&#10;Description automatically generated">
            <a:extLst>
              <a:ext uri="{FF2B5EF4-FFF2-40B4-BE49-F238E27FC236}">
                <a16:creationId xmlns:a16="http://schemas.microsoft.com/office/drawing/2014/main" id="{1C220373-9D35-7747-8691-5F3330529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931867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7" name="Picture 6" descr="A person holding a football ball&#10;&#10;Description automatically generated with medium confidence">
            <a:extLst>
              <a:ext uri="{FF2B5EF4-FFF2-40B4-BE49-F238E27FC236}">
                <a16:creationId xmlns:a16="http://schemas.microsoft.com/office/drawing/2014/main" id="{69F6AA9A-5148-3B49-804C-2262103802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20104100" cy="11309350"/>
          </a:xfrm>
          <a:prstGeom prst="rect">
            <a:avLst/>
          </a:prstGeom>
        </p:spPr>
      </p:pic>
      <p:sp>
        <p:nvSpPr>
          <p:cNvPr id="4" name="Holder 4"/>
          <p:cNvSpPr>
            <a:spLocks noGrp="1"/>
          </p:cNvSpPr>
          <p:nvPr>
            <p:ph type="ftr" sz="quarter" idx="5"/>
          </p:nvPr>
        </p:nvSpPr>
        <p:spPr>
          <a:xfrm>
            <a:off x="1044194" y="10683875"/>
            <a:ext cx="12284456" cy="276999"/>
          </a:xfrm>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pic>
        <p:nvPicPr>
          <p:cNvPr id="9" name="Picture 8" descr="A picture containing text, clipart&#10;&#10;Description automatically generated">
            <a:extLst>
              <a:ext uri="{FF2B5EF4-FFF2-40B4-BE49-F238E27FC236}">
                <a16:creationId xmlns:a16="http://schemas.microsoft.com/office/drawing/2014/main" id="{6F46C3F6-8965-5541-B3AB-3DE2136A0E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3032897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descr="A picture containing grass, outdoor, person&#10;&#10;Description automatically generated">
            <a:extLst>
              <a:ext uri="{FF2B5EF4-FFF2-40B4-BE49-F238E27FC236}">
                <a16:creationId xmlns:a16="http://schemas.microsoft.com/office/drawing/2014/main" id="{2990727F-DA58-6D4D-A7F0-D20430C365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Holder 4"/>
          <p:cNvSpPr>
            <a:spLocks noGrp="1"/>
          </p:cNvSpPr>
          <p:nvPr>
            <p:ph type="ftr" sz="quarter" idx="5"/>
          </p:nvPr>
        </p:nvSpPr>
        <p:spPr>
          <a:xfrm>
            <a:off x="1044194" y="10683875"/>
            <a:ext cx="12284456" cy="276999"/>
          </a:xfrm>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pic>
        <p:nvPicPr>
          <p:cNvPr id="9" name="Picture 8" descr="A picture containing text, clipart&#10;&#10;Description automatically generated">
            <a:extLst>
              <a:ext uri="{FF2B5EF4-FFF2-40B4-BE49-F238E27FC236}">
                <a16:creationId xmlns:a16="http://schemas.microsoft.com/office/drawing/2014/main" id="{A67E644D-23A6-9C40-8850-9A6D5410A4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2269879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ontent with framed image blue BG">
    <p:bg>
      <p:bgPr>
        <a:solidFill>
          <a:srgbClr val="011E41"/>
        </a:solid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B9752A0-7E49-7348-AA48-DF703CEC66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90472" y="3902074"/>
            <a:ext cx="5613628" cy="7394575"/>
          </a:xfrm>
          <a:prstGeom prst="rect">
            <a:avLst/>
          </a:prstGeom>
        </p:spPr>
      </p:pic>
      <p:sp>
        <p:nvSpPr>
          <p:cNvPr id="4" name="Holder 4"/>
          <p:cNvSpPr>
            <a:spLocks noGrp="1"/>
          </p:cNvSpPr>
          <p:nvPr>
            <p:ph type="ftr" sz="quarter" idx="5"/>
          </p:nvPr>
        </p:nvSpPr>
        <p:spPr>
          <a:xfrm>
            <a:off x="1044194" y="10683875"/>
            <a:ext cx="12284456" cy="276999"/>
          </a:xfrm>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sp>
        <p:nvSpPr>
          <p:cNvPr id="8" name="Picture Placeholder 7">
            <a:extLst>
              <a:ext uri="{FF2B5EF4-FFF2-40B4-BE49-F238E27FC236}">
                <a16:creationId xmlns:a16="http://schemas.microsoft.com/office/drawing/2014/main" id="{873DB50B-9BA7-CE4D-8B4E-3B4E0035B918}"/>
              </a:ext>
            </a:extLst>
          </p:cNvPr>
          <p:cNvSpPr>
            <a:spLocks noGrp="1"/>
          </p:cNvSpPr>
          <p:nvPr>
            <p:ph type="pic" sz="quarter" idx="10" hasCustomPrompt="1"/>
          </p:nvPr>
        </p:nvSpPr>
        <p:spPr>
          <a:xfrm>
            <a:off x="-117628" y="-136524"/>
            <a:ext cx="12019599" cy="11515504"/>
          </a:xfrm>
          <a:custGeom>
            <a:avLst/>
            <a:gdLst>
              <a:gd name="connsiteX0" fmla="*/ 14990 w 11901971"/>
              <a:gd name="connsiteY0" fmla="*/ 0 h 11378979"/>
              <a:gd name="connsiteX1" fmla="*/ 11901971 w 11901971"/>
              <a:gd name="connsiteY1" fmla="*/ 14990 h 11378979"/>
              <a:gd name="connsiteX2" fmla="*/ 5512329 w 11901971"/>
              <a:gd name="connsiteY2" fmla="*/ 8870346 h 11378979"/>
              <a:gd name="connsiteX3" fmla="*/ 3488656 w 11901971"/>
              <a:gd name="connsiteY3" fmla="*/ 6782321 h 11378979"/>
              <a:gd name="connsiteX4" fmla="*/ 0 w 11901971"/>
              <a:gd name="connsiteY4" fmla="*/ 11309350 h 11378979"/>
              <a:gd name="connsiteX5" fmla="*/ 14990 w 11901971"/>
              <a:gd name="connsiteY5" fmla="*/ 0 h 1137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01971" h="11378979">
                <a:moveTo>
                  <a:pt x="14990" y="0"/>
                </a:moveTo>
                <a:lnTo>
                  <a:pt x="11901971" y="14990"/>
                </a:lnTo>
                <a:cubicBezTo>
                  <a:pt x="10986294" y="2182290"/>
                  <a:pt x="9456019" y="6388253"/>
                  <a:pt x="5512329" y="8870346"/>
                </a:cubicBezTo>
                <a:cubicBezTo>
                  <a:pt x="5377417" y="8154351"/>
                  <a:pt x="5557299" y="6823759"/>
                  <a:pt x="3488656" y="6782321"/>
                </a:cubicBezTo>
                <a:cubicBezTo>
                  <a:pt x="332078" y="6867265"/>
                  <a:pt x="638230" y="12033875"/>
                  <a:pt x="0" y="11309350"/>
                </a:cubicBezTo>
                <a:cubicBezTo>
                  <a:pt x="4997" y="7539567"/>
                  <a:pt x="9993" y="3769783"/>
                  <a:pt x="14990" y="0"/>
                </a:cubicBezTo>
                <a:close/>
              </a:path>
            </a:pathLst>
          </a:custGeom>
          <a:solidFill>
            <a:schemeClr val="bg1">
              <a:lumMod val="85000"/>
            </a:schemeClr>
          </a:solidFill>
          <a:ln w="19050">
            <a:solidFill>
              <a:srgbClr val="E0251C"/>
            </a:solidFill>
          </a:ln>
        </p:spPr>
        <p:txBody>
          <a:bodyPr wrap="square" anchor="ctr">
            <a:noAutofit/>
          </a:bodyPr>
          <a:lstStyle>
            <a:lvl1pPr algn="ctr">
              <a:defRPr sz="2800">
                <a:solidFill>
                  <a:srgbClr val="FF0000"/>
                </a:solidFill>
              </a:defRPr>
            </a:lvl1pPr>
          </a:lstStyle>
          <a:p>
            <a:r>
              <a:rPr lang="en-US" dirty="0"/>
              <a:t>ADD PICTURE</a:t>
            </a:r>
          </a:p>
        </p:txBody>
      </p:sp>
      <p:sp>
        <p:nvSpPr>
          <p:cNvPr id="9" name="Text Placeholder 2">
            <a:extLst>
              <a:ext uri="{FF2B5EF4-FFF2-40B4-BE49-F238E27FC236}">
                <a16:creationId xmlns:a16="http://schemas.microsoft.com/office/drawing/2014/main" id="{F3151BFE-CDD4-A348-BEB5-1995F8A84644}"/>
              </a:ext>
            </a:extLst>
          </p:cNvPr>
          <p:cNvSpPr>
            <a:spLocks noGrp="1"/>
          </p:cNvSpPr>
          <p:nvPr>
            <p:ph type="body" sz="quarter" idx="11"/>
          </p:nvPr>
        </p:nvSpPr>
        <p:spPr>
          <a:xfrm>
            <a:off x="11613326" y="1708688"/>
            <a:ext cx="8269287" cy="1292662"/>
          </a:xfrm>
        </p:spPr>
        <p:txBody>
          <a:bodyPr/>
          <a:lstStyle>
            <a:lvl1pPr>
              <a:defRPr sz="8400" b="1" i="1">
                <a:solidFill>
                  <a:schemeClr val="bg1"/>
                </a:solidFill>
                <a:latin typeface="Arial Narrow" panose="020B0604020202020204" pitchFamily="34" charset="0"/>
                <a:cs typeface="Arial Narrow" panose="020B0604020202020204" pitchFamily="34" charset="0"/>
              </a:defRPr>
            </a:lvl1pPr>
          </a:lstStyle>
          <a:p>
            <a:pPr lvl="0"/>
            <a:endParaRPr lang="en-US" dirty="0"/>
          </a:p>
        </p:txBody>
      </p:sp>
      <p:sp>
        <p:nvSpPr>
          <p:cNvPr id="10" name="Content Placeholder 11">
            <a:extLst>
              <a:ext uri="{FF2B5EF4-FFF2-40B4-BE49-F238E27FC236}">
                <a16:creationId xmlns:a16="http://schemas.microsoft.com/office/drawing/2014/main" id="{50C920C2-0723-F74F-8E02-6CA1178EFDD3}"/>
              </a:ext>
            </a:extLst>
          </p:cNvPr>
          <p:cNvSpPr>
            <a:spLocks noGrp="1"/>
          </p:cNvSpPr>
          <p:nvPr>
            <p:ph sz="quarter" idx="12" hasCustomPrompt="1"/>
          </p:nvPr>
        </p:nvSpPr>
        <p:spPr>
          <a:xfrm>
            <a:off x="11612563" y="3673475"/>
            <a:ext cx="7050087" cy="430887"/>
          </a:xfrm>
        </p:spPr>
        <p:txBody>
          <a:bodyPr/>
          <a:lstStyle>
            <a:lvl1pPr>
              <a:defRPr sz="2800" b="1">
                <a:solidFill>
                  <a:schemeClr val="bg1"/>
                </a:solidFill>
              </a:defRPr>
            </a:lvl1pPr>
          </a:lstStyle>
          <a:p>
            <a:pPr lvl="0"/>
            <a:r>
              <a:rPr lang="en-GB" dirty="0"/>
              <a:t>SUBTITLE</a:t>
            </a:r>
            <a:endParaRPr lang="en-US" dirty="0"/>
          </a:p>
        </p:txBody>
      </p:sp>
      <p:sp>
        <p:nvSpPr>
          <p:cNvPr id="11" name="Content Placeholder 11">
            <a:extLst>
              <a:ext uri="{FF2B5EF4-FFF2-40B4-BE49-F238E27FC236}">
                <a16:creationId xmlns:a16="http://schemas.microsoft.com/office/drawing/2014/main" id="{E31BCD43-6A52-C443-AC20-238F2664E5CB}"/>
              </a:ext>
            </a:extLst>
          </p:cNvPr>
          <p:cNvSpPr>
            <a:spLocks noGrp="1"/>
          </p:cNvSpPr>
          <p:nvPr>
            <p:ph sz="quarter" idx="13" hasCustomPrompt="1"/>
          </p:nvPr>
        </p:nvSpPr>
        <p:spPr>
          <a:xfrm>
            <a:off x="11612563" y="4416425"/>
            <a:ext cx="7050087" cy="430887"/>
          </a:xfrm>
        </p:spPr>
        <p:txBody>
          <a:bodyPr/>
          <a:lstStyle>
            <a:lvl1pPr>
              <a:spcBef>
                <a:spcPts val="1200"/>
              </a:spcBef>
              <a:defRPr sz="2800" b="0" i="0">
                <a:solidFill>
                  <a:schemeClr val="bg1"/>
                </a:solidFill>
                <a:latin typeface="Arial Narrow" panose="020B0604020202020204" pitchFamily="34" charset="0"/>
              </a:defRPr>
            </a:lvl1pPr>
          </a:lstStyle>
          <a:p>
            <a:pPr lvl="0"/>
            <a:r>
              <a:rPr lang="en-GB" dirty="0"/>
              <a:t>Contents here</a:t>
            </a:r>
            <a:endParaRPr lang="en-US" dirty="0"/>
          </a:p>
        </p:txBody>
      </p:sp>
      <p:pic>
        <p:nvPicPr>
          <p:cNvPr id="12" name="Picture 11" descr="A picture containing text, clipart&#10;&#10;Description automatically generated">
            <a:extLst>
              <a:ext uri="{FF2B5EF4-FFF2-40B4-BE49-F238E27FC236}">
                <a16:creationId xmlns:a16="http://schemas.microsoft.com/office/drawing/2014/main" id="{84EBBF92-5074-8047-8308-592A4EA676B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875304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with framed image white">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44194" y="10683875"/>
            <a:ext cx="12284456" cy="276999"/>
          </a:xfrm>
        </p:spPr>
        <p:txBody>
          <a:bodyPr lIns="0" tIns="0" rIns="0" bIns="0"/>
          <a:lstStyle>
            <a:lvl1pPr algn="l">
              <a:defRPr b="0" i="0">
                <a:solidFill>
                  <a:srgbClr val="011E4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sp>
        <p:nvSpPr>
          <p:cNvPr id="3" name="Text Placeholder 2">
            <a:extLst>
              <a:ext uri="{FF2B5EF4-FFF2-40B4-BE49-F238E27FC236}">
                <a16:creationId xmlns:a16="http://schemas.microsoft.com/office/drawing/2014/main" id="{5B797A02-B767-EB43-A4CE-D6E2882B7508}"/>
              </a:ext>
            </a:extLst>
          </p:cNvPr>
          <p:cNvSpPr>
            <a:spLocks noGrp="1"/>
          </p:cNvSpPr>
          <p:nvPr>
            <p:ph type="body" sz="quarter" idx="11"/>
          </p:nvPr>
        </p:nvSpPr>
        <p:spPr>
          <a:xfrm>
            <a:off x="11613326" y="1708688"/>
            <a:ext cx="8269287" cy="1292662"/>
          </a:xfrm>
        </p:spPr>
        <p:txBody>
          <a:bodyPr/>
          <a:lstStyle>
            <a:lvl1pPr>
              <a:defRPr sz="8400" b="1" i="1">
                <a:solidFill>
                  <a:srgbClr val="011E41"/>
                </a:solidFill>
                <a:latin typeface="Arial Narrow" panose="020B0604020202020204" pitchFamily="34" charset="0"/>
                <a:cs typeface="Arial Narrow" panose="020B0604020202020204" pitchFamily="34" charset="0"/>
              </a:defRPr>
            </a:lvl1pPr>
          </a:lstStyle>
          <a:p>
            <a:pPr lvl="0"/>
            <a:endParaRPr lang="en-US" dirty="0"/>
          </a:p>
        </p:txBody>
      </p:sp>
      <p:sp>
        <p:nvSpPr>
          <p:cNvPr id="12" name="Content Placeholder 11">
            <a:extLst>
              <a:ext uri="{FF2B5EF4-FFF2-40B4-BE49-F238E27FC236}">
                <a16:creationId xmlns:a16="http://schemas.microsoft.com/office/drawing/2014/main" id="{0C143FBF-FE17-BF45-9273-473E4A713BDE}"/>
              </a:ext>
            </a:extLst>
          </p:cNvPr>
          <p:cNvSpPr>
            <a:spLocks noGrp="1"/>
          </p:cNvSpPr>
          <p:nvPr>
            <p:ph sz="quarter" idx="12" hasCustomPrompt="1"/>
          </p:nvPr>
        </p:nvSpPr>
        <p:spPr>
          <a:xfrm>
            <a:off x="11612563" y="3673475"/>
            <a:ext cx="7050087" cy="430887"/>
          </a:xfrm>
        </p:spPr>
        <p:txBody>
          <a:bodyPr/>
          <a:lstStyle>
            <a:lvl1pPr>
              <a:defRPr sz="2800" b="1">
                <a:solidFill>
                  <a:srgbClr val="011E41"/>
                </a:solidFill>
              </a:defRPr>
            </a:lvl1pPr>
          </a:lstStyle>
          <a:p>
            <a:pPr lvl="0"/>
            <a:r>
              <a:rPr lang="en-GB" dirty="0"/>
              <a:t>SUBTITLE</a:t>
            </a:r>
            <a:endParaRPr lang="en-US" dirty="0"/>
          </a:p>
        </p:txBody>
      </p:sp>
      <p:sp>
        <p:nvSpPr>
          <p:cNvPr id="15" name="Content Placeholder 11">
            <a:extLst>
              <a:ext uri="{FF2B5EF4-FFF2-40B4-BE49-F238E27FC236}">
                <a16:creationId xmlns:a16="http://schemas.microsoft.com/office/drawing/2014/main" id="{B6D59D7F-31F1-E143-8736-4C6054E6505D}"/>
              </a:ext>
            </a:extLst>
          </p:cNvPr>
          <p:cNvSpPr>
            <a:spLocks noGrp="1"/>
          </p:cNvSpPr>
          <p:nvPr>
            <p:ph sz="quarter" idx="13" hasCustomPrompt="1"/>
          </p:nvPr>
        </p:nvSpPr>
        <p:spPr>
          <a:xfrm>
            <a:off x="11612563" y="4416425"/>
            <a:ext cx="7050087" cy="430887"/>
          </a:xfrm>
        </p:spPr>
        <p:txBody>
          <a:bodyPr/>
          <a:lstStyle>
            <a:lvl1pPr>
              <a:spcBef>
                <a:spcPts val="1200"/>
              </a:spcBef>
              <a:defRPr sz="2800" b="0" i="0">
                <a:solidFill>
                  <a:srgbClr val="011E41"/>
                </a:solidFill>
                <a:latin typeface="Arial Narrow" panose="020B0604020202020204" pitchFamily="34" charset="0"/>
              </a:defRPr>
            </a:lvl1pPr>
          </a:lstStyle>
          <a:p>
            <a:pPr lvl="0"/>
            <a:r>
              <a:rPr lang="en-GB" dirty="0"/>
              <a:t>Contents here</a:t>
            </a:r>
            <a:endParaRPr lang="en-US" dirty="0"/>
          </a:p>
        </p:txBody>
      </p:sp>
      <p:pic>
        <p:nvPicPr>
          <p:cNvPr id="21" name="Picture 20" descr="Shape&#10;&#10;Description automatically generated">
            <a:extLst>
              <a:ext uri="{FF2B5EF4-FFF2-40B4-BE49-F238E27FC236}">
                <a16:creationId xmlns:a16="http://schemas.microsoft.com/office/drawing/2014/main" id="{9D3E5A76-108F-0C4C-AFA6-0E99FC49CC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90472" y="3914775"/>
            <a:ext cx="5613628" cy="7394575"/>
          </a:xfrm>
          <a:prstGeom prst="rect">
            <a:avLst/>
          </a:prstGeom>
        </p:spPr>
      </p:pic>
      <p:sp>
        <p:nvSpPr>
          <p:cNvPr id="11" name="Picture Placeholder 7">
            <a:extLst>
              <a:ext uri="{FF2B5EF4-FFF2-40B4-BE49-F238E27FC236}">
                <a16:creationId xmlns:a16="http://schemas.microsoft.com/office/drawing/2014/main" id="{A388ACB5-5C57-6845-8AD1-3F9C24809230}"/>
              </a:ext>
            </a:extLst>
          </p:cNvPr>
          <p:cNvSpPr>
            <a:spLocks noGrp="1"/>
          </p:cNvSpPr>
          <p:nvPr>
            <p:ph type="pic" sz="quarter" idx="10" hasCustomPrompt="1"/>
          </p:nvPr>
        </p:nvSpPr>
        <p:spPr>
          <a:xfrm>
            <a:off x="-117628" y="-136524"/>
            <a:ext cx="12019599" cy="11515504"/>
          </a:xfrm>
          <a:custGeom>
            <a:avLst/>
            <a:gdLst>
              <a:gd name="connsiteX0" fmla="*/ 14990 w 11901971"/>
              <a:gd name="connsiteY0" fmla="*/ 0 h 11378979"/>
              <a:gd name="connsiteX1" fmla="*/ 11901971 w 11901971"/>
              <a:gd name="connsiteY1" fmla="*/ 14990 h 11378979"/>
              <a:gd name="connsiteX2" fmla="*/ 5512329 w 11901971"/>
              <a:gd name="connsiteY2" fmla="*/ 8870346 h 11378979"/>
              <a:gd name="connsiteX3" fmla="*/ 3488656 w 11901971"/>
              <a:gd name="connsiteY3" fmla="*/ 6782321 h 11378979"/>
              <a:gd name="connsiteX4" fmla="*/ 0 w 11901971"/>
              <a:gd name="connsiteY4" fmla="*/ 11309350 h 11378979"/>
              <a:gd name="connsiteX5" fmla="*/ 14990 w 11901971"/>
              <a:gd name="connsiteY5" fmla="*/ 0 h 1137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01971" h="11378979">
                <a:moveTo>
                  <a:pt x="14990" y="0"/>
                </a:moveTo>
                <a:lnTo>
                  <a:pt x="11901971" y="14990"/>
                </a:lnTo>
                <a:cubicBezTo>
                  <a:pt x="10986294" y="2182290"/>
                  <a:pt x="9456019" y="6388253"/>
                  <a:pt x="5512329" y="8870346"/>
                </a:cubicBezTo>
                <a:cubicBezTo>
                  <a:pt x="5377417" y="8154351"/>
                  <a:pt x="5557299" y="6823759"/>
                  <a:pt x="3488656" y="6782321"/>
                </a:cubicBezTo>
                <a:cubicBezTo>
                  <a:pt x="332078" y="6867265"/>
                  <a:pt x="638230" y="12033875"/>
                  <a:pt x="0" y="11309350"/>
                </a:cubicBezTo>
                <a:cubicBezTo>
                  <a:pt x="4997" y="7539567"/>
                  <a:pt x="9993" y="3769783"/>
                  <a:pt x="14990" y="0"/>
                </a:cubicBezTo>
                <a:close/>
              </a:path>
            </a:pathLst>
          </a:custGeom>
          <a:solidFill>
            <a:schemeClr val="bg1">
              <a:lumMod val="85000"/>
            </a:schemeClr>
          </a:solidFill>
          <a:ln w="19050">
            <a:solidFill>
              <a:srgbClr val="E0251C"/>
            </a:solidFill>
          </a:ln>
        </p:spPr>
        <p:txBody>
          <a:bodyPr wrap="square" anchor="ctr">
            <a:noAutofit/>
          </a:bodyPr>
          <a:lstStyle>
            <a:lvl1pPr algn="ctr">
              <a:defRPr sz="2800">
                <a:solidFill>
                  <a:srgbClr val="FF0000"/>
                </a:solidFill>
              </a:defRPr>
            </a:lvl1pPr>
          </a:lstStyle>
          <a:p>
            <a:r>
              <a:rPr lang="en-US" dirty="0"/>
              <a:t>ADD PICTURE</a:t>
            </a:r>
          </a:p>
        </p:txBody>
      </p:sp>
      <p:pic>
        <p:nvPicPr>
          <p:cNvPr id="10" name="Picture 9" descr="A picture containing text, clipart&#10;&#10;Description automatically generated">
            <a:extLst>
              <a:ext uri="{FF2B5EF4-FFF2-40B4-BE49-F238E27FC236}">
                <a16:creationId xmlns:a16="http://schemas.microsoft.com/office/drawing/2014/main" id="{0A8D6C6D-757A-644A-B697-50F776F64D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2471274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ontents Two col blue">
    <p:bg>
      <p:bgPr>
        <a:solidFill>
          <a:srgbClr val="011E41"/>
        </a:solidFill>
        <a:effectLst/>
      </p:bgPr>
    </p:bg>
    <p:spTree>
      <p:nvGrpSpPr>
        <p:cNvPr id="1" name=""/>
        <p:cNvGrpSpPr/>
        <p:nvPr/>
      </p:nvGrpSpPr>
      <p:grpSpPr>
        <a:xfrm>
          <a:off x="0" y="0"/>
          <a:ext cx="0" cy="0"/>
          <a:chOff x="0" y="0"/>
          <a:chExt cx="0" cy="0"/>
        </a:xfrm>
      </p:grpSpPr>
      <p:pic>
        <p:nvPicPr>
          <p:cNvPr id="3" name="Picture 2" descr="Venn diagram&#10;&#10;Description automatically generated with low confidence">
            <a:extLst>
              <a:ext uri="{FF2B5EF4-FFF2-40B4-BE49-F238E27FC236}">
                <a16:creationId xmlns:a16="http://schemas.microsoft.com/office/drawing/2014/main" id="{BE3900A3-9241-CF4C-84CD-29198F7FE9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926"/>
            <a:ext cx="20118211" cy="11301424"/>
          </a:xfrm>
          <a:prstGeom prst="rect">
            <a:avLst/>
          </a:prstGeom>
        </p:spPr>
      </p:pic>
      <p:sp>
        <p:nvSpPr>
          <p:cNvPr id="5" name="Holder 5"/>
          <p:cNvSpPr>
            <a:spLocks noGrp="1"/>
          </p:cNvSpPr>
          <p:nvPr>
            <p:ph type="ftr" sz="quarter" idx="5"/>
          </p:nvPr>
        </p:nvSpPr>
        <p:spPr>
          <a:xfrm>
            <a:off x="1060450" y="10693410"/>
            <a:ext cx="12208256" cy="276999"/>
          </a:xfrm>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7" name="Holder 7"/>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pic>
        <p:nvPicPr>
          <p:cNvPr id="9" name="Picture 8" descr="Shape&#10;&#10;Description automatically generated">
            <a:extLst>
              <a:ext uri="{FF2B5EF4-FFF2-40B4-BE49-F238E27FC236}">
                <a16:creationId xmlns:a16="http://schemas.microsoft.com/office/drawing/2014/main" id="{CA5FD295-D323-1D48-AB00-0471A90391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90472" y="3914775"/>
            <a:ext cx="5613628" cy="7394575"/>
          </a:xfrm>
          <a:prstGeom prst="rect">
            <a:avLst/>
          </a:prstGeom>
        </p:spPr>
      </p:pic>
      <p:sp>
        <p:nvSpPr>
          <p:cNvPr id="12" name="Content Placeholder 10">
            <a:extLst>
              <a:ext uri="{FF2B5EF4-FFF2-40B4-BE49-F238E27FC236}">
                <a16:creationId xmlns:a16="http://schemas.microsoft.com/office/drawing/2014/main" id="{122D5AF6-615B-8F46-8983-690151D53FD0}"/>
              </a:ext>
            </a:extLst>
          </p:cNvPr>
          <p:cNvSpPr>
            <a:spLocks noGrp="1"/>
          </p:cNvSpPr>
          <p:nvPr>
            <p:ph sz="quarter" idx="12" hasCustomPrompt="1"/>
          </p:nvPr>
        </p:nvSpPr>
        <p:spPr>
          <a:xfrm>
            <a:off x="1405570" y="1006475"/>
            <a:ext cx="18095280" cy="1292662"/>
          </a:xfrm>
        </p:spPr>
        <p:txBody>
          <a:bodyPr/>
          <a:lstStyle>
            <a:lvl1pPr>
              <a:defRPr sz="8400" b="1" i="1">
                <a:solidFill>
                  <a:srgbClr val="E0251C"/>
                </a:solidFill>
                <a:latin typeface="Arial Narrow" panose="020B0604020202020204" pitchFamily="34" charset="0"/>
                <a:cs typeface="Arial Narrow" panose="020B0604020202020204" pitchFamily="34" charset="0"/>
              </a:defRPr>
            </a:lvl1pPr>
            <a:lvl2pPr>
              <a:defRPr>
                <a:solidFill>
                  <a:srgbClr val="E0251C"/>
                </a:solidFill>
              </a:defRPr>
            </a:lvl2pPr>
            <a:lvl3pPr>
              <a:defRPr>
                <a:solidFill>
                  <a:srgbClr val="E0251C"/>
                </a:solidFill>
              </a:defRPr>
            </a:lvl3pPr>
            <a:lvl4pPr>
              <a:defRPr>
                <a:solidFill>
                  <a:srgbClr val="E0251C"/>
                </a:solidFill>
              </a:defRPr>
            </a:lvl4pPr>
            <a:lvl5pPr>
              <a:defRPr>
                <a:solidFill>
                  <a:srgbClr val="E0251C"/>
                </a:solidFill>
              </a:defRPr>
            </a:lvl5pPr>
          </a:lstStyle>
          <a:p>
            <a:pPr lvl="0"/>
            <a:r>
              <a:rPr lang="en-GB" dirty="0"/>
              <a:t>TITLE HERE</a:t>
            </a:r>
            <a:endParaRPr lang="en-US" dirty="0"/>
          </a:p>
        </p:txBody>
      </p:sp>
      <p:sp>
        <p:nvSpPr>
          <p:cNvPr id="15" name="Content Placeholder 14">
            <a:extLst>
              <a:ext uri="{FF2B5EF4-FFF2-40B4-BE49-F238E27FC236}">
                <a16:creationId xmlns:a16="http://schemas.microsoft.com/office/drawing/2014/main" id="{2596B5A7-499A-A247-B8A2-62663790323D}"/>
              </a:ext>
            </a:extLst>
          </p:cNvPr>
          <p:cNvSpPr>
            <a:spLocks noGrp="1"/>
          </p:cNvSpPr>
          <p:nvPr>
            <p:ph sz="quarter" idx="13" hasCustomPrompt="1"/>
          </p:nvPr>
        </p:nvSpPr>
        <p:spPr>
          <a:xfrm>
            <a:off x="1351950" y="3016939"/>
            <a:ext cx="8222067" cy="553998"/>
          </a:xfrm>
        </p:spPr>
        <p:txBody>
          <a:bodyPr/>
          <a:lstStyle>
            <a:lvl1pPr>
              <a:defRPr sz="3600" b="0" i="0">
                <a:solidFill>
                  <a:schemeClr val="bg1"/>
                </a:solidFill>
                <a:latin typeface="Arial Narrow" panose="020B0604020202020204" pitchFamily="34" charset="0"/>
              </a:defRPr>
            </a:lvl1pPr>
            <a:lvl2pPr>
              <a:defRPr sz="3000" b="0" i="0">
                <a:solidFill>
                  <a:schemeClr val="bg1"/>
                </a:solidFill>
                <a:latin typeface="FS Dillon" panose="02000506030000020004" pitchFamily="2" charset="77"/>
              </a:defRPr>
            </a:lvl2pPr>
            <a:lvl3pPr>
              <a:defRPr sz="3000" b="0" i="0">
                <a:solidFill>
                  <a:schemeClr val="bg1"/>
                </a:solidFill>
                <a:latin typeface="FS Dillon" panose="02000506030000020004" pitchFamily="2" charset="77"/>
              </a:defRPr>
            </a:lvl3pPr>
            <a:lvl4pPr>
              <a:defRPr sz="3000" b="0" i="0">
                <a:solidFill>
                  <a:schemeClr val="bg1"/>
                </a:solidFill>
                <a:latin typeface="FS Dillon" panose="02000506030000020004" pitchFamily="2" charset="77"/>
              </a:defRPr>
            </a:lvl4pPr>
            <a:lvl5pPr>
              <a:defRPr sz="3000" b="0" i="0">
                <a:solidFill>
                  <a:schemeClr val="bg1"/>
                </a:solidFill>
                <a:latin typeface="FS Dillon" panose="02000506030000020004" pitchFamily="2" charset="77"/>
              </a:defRPr>
            </a:lvl5pPr>
          </a:lstStyle>
          <a:p>
            <a:pPr lvl="0"/>
            <a:r>
              <a:rPr lang="en-GB" dirty="0"/>
              <a:t>SUBTITLE</a:t>
            </a:r>
            <a:endParaRPr lang="en-US" dirty="0"/>
          </a:p>
        </p:txBody>
      </p:sp>
      <p:sp>
        <p:nvSpPr>
          <p:cNvPr id="17" name="Content Placeholder 14">
            <a:extLst>
              <a:ext uri="{FF2B5EF4-FFF2-40B4-BE49-F238E27FC236}">
                <a16:creationId xmlns:a16="http://schemas.microsoft.com/office/drawing/2014/main" id="{B59687A7-DFA5-E04E-B361-0FE2BE44A0AD}"/>
              </a:ext>
            </a:extLst>
          </p:cNvPr>
          <p:cNvSpPr>
            <a:spLocks noGrp="1"/>
          </p:cNvSpPr>
          <p:nvPr>
            <p:ph sz="quarter" idx="14"/>
          </p:nvPr>
        </p:nvSpPr>
        <p:spPr>
          <a:xfrm>
            <a:off x="1351950" y="3945627"/>
            <a:ext cx="8222067" cy="2308324"/>
          </a:xfrm>
        </p:spPr>
        <p:txBody>
          <a:bodyPr/>
          <a:lstStyle>
            <a:lvl1pPr>
              <a:spcBef>
                <a:spcPts val="1200"/>
              </a:spcBef>
              <a:defRPr sz="3000" b="0" i="0">
                <a:solidFill>
                  <a:schemeClr val="bg1"/>
                </a:solidFill>
                <a:latin typeface="Arial Narrow" panose="020B0604020202020204" pitchFamily="34" charset="0"/>
              </a:defRPr>
            </a:lvl1pPr>
            <a:lvl2pPr>
              <a:defRPr sz="3000" b="0" i="0">
                <a:solidFill>
                  <a:schemeClr val="bg1"/>
                </a:solidFill>
                <a:latin typeface="Arial Narrow" panose="020B0604020202020204" pitchFamily="34" charset="0"/>
              </a:defRPr>
            </a:lvl2pPr>
            <a:lvl3pPr>
              <a:defRPr sz="3000" b="0" i="0">
                <a:solidFill>
                  <a:schemeClr val="bg1"/>
                </a:solidFill>
                <a:latin typeface="Arial Narrow" panose="020B0604020202020204" pitchFamily="34" charset="0"/>
              </a:defRPr>
            </a:lvl3pPr>
            <a:lvl4pPr>
              <a:defRPr sz="3000" b="0" i="0">
                <a:solidFill>
                  <a:schemeClr val="bg1"/>
                </a:solidFill>
                <a:latin typeface="Arial Narrow" panose="020B0604020202020204" pitchFamily="34" charset="0"/>
              </a:defRPr>
            </a:lvl4pPr>
            <a:lvl5pPr>
              <a:defRPr sz="3000" b="0" i="0">
                <a:solidFill>
                  <a:schemeClr val="bg1"/>
                </a:solidFill>
                <a:latin typeface="Arial Narrow"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14">
            <a:extLst>
              <a:ext uri="{FF2B5EF4-FFF2-40B4-BE49-F238E27FC236}">
                <a16:creationId xmlns:a16="http://schemas.microsoft.com/office/drawing/2014/main" id="{2AE65A03-E1BD-6C4C-BEA7-16DCC3FA8D29}"/>
              </a:ext>
            </a:extLst>
          </p:cNvPr>
          <p:cNvSpPr>
            <a:spLocks noGrp="1"/>
          </p:cNvSpPr>
          <p:nvPr>
            <p:ph sz="quarter" idx="15" hasCustomPrompt="1"/>
          </p:nvPr>
        </p:nvSpPr>
        <p:spPr>
          <a:xfrm>
            <a:off x="10581675" y="3016939"/>
            <a:ext cx="8510588" cy="553998"/>
          </a:xfrm>
        </p:spPr>
        <p:txBody>
          <a:bodyPr/>
          <a:lstStyle>
            <a:lvl1pPr>
              <a:defRPr sz="3600" b="0" i="0">
                <a:solidFill>
                  <a:schemeClr val="bg1"/>
                </a:solidFill>
                <a:latin typeface="Arial Narrow" panose="020B0604020202020204" pitchFamily="34" charset="0"/>
              </a:defRPr>
            </a:lvl1pPr>
            <a:lvl2pPr>
              <a:defRPr sz="3000" b="0" i="0">
                <a:solidFill>
                  <a:schemeClr val="bg1"/>
                </a:solidFill>
                <a:latin typeface="FS Dillon" panose="02000506030000020004" pitchFamily="2" charset="77"/>
              </a:defRPr>
            </a:lvl2pPr>
            <a:lvl3pPr>
              <a:defRPr sz="3000" b="0" i="0">
                <a:solidFill>
                  <a:schemeClr val="bg1"/>
                </a:solidFill>
                <a:latin typeface="FS Dillon" panose="02000506030000020004" pitchFamily="2" charset="77"/>
              </a:defRPr>
            </a:lvl3pPr>
            <a:lvl4pPr>
              <a:defRPr sz="3000" b="0" i="0">
                <a:solidFill>
                  <a:schemeClr val="bg1"/>
                </a:solidFill>
                <a:latin typeface="FS Dillon" panose="02000506030000020004" pitchFamily="2" charset="77"/>
              </a:defRPr>
            </a:lvl4pPr>
            <a:lvl5pPr>
              <a:defRPr sz="3000" b="0" i="0">
                <a:solidFill>
                  <a:schemeClr val="bg1"/>
                </a:solidFill>
                <a:latin typeface="FS Dillon" panose="02000506030000020004" pitchFamily="2" charset="77"/>
              </a:defRPr>
            </a:lvl5pPr>
          </a:lstStyle>
          <a:p>
            <a:pPr lvl="0"/>
            <a:r>
              <a:rPr lang="en-GB" dirty="0"/>
              <a:t>SUBTITLE</a:t>
            </a:r>
            <a:endParaRPr lang="en-US" dirty="0"/>
          </a:p>
        </p:txBody>
      </p:sp>
      <p:sp>
        <p:nvSpPr>
          <p:cNvPr id="19" name="Content Placeholder 14">
            <a:extLst>
              <a:ext uri="{FF2B5EF4-FFF2-40B4-BE49-F238E27FC236}">
                <a16:creationId xmlns:a16="http://schemas.microsoft.com/office/drawing/2014/main" id="{C990FB0A-3EC0-C347-84C8-5A63DA3E1C81}"/>
              </a:ext>
            </a:extLst>
          </p:cNvPr>
          <p:cNvSpPr>
            <a:spLocks noGrp="1"/>
          </p:cNvSpPr>
          <p:nvPr>
            <p:ph sz="quarter" idx="16"/>
          </p:nvPr>
        </p:nvSpPr>
        <p:spPr>
          <a:xfrm>
            <a:off x="10581675" y="3945627"/>
            <a:ext cx="8510588" cy="461665"/>
          </a:xfrm>
        </p:spPr>
        <p:txBody>
          <a:bodyPr/>
          <a:lstStyle>
            <a:lvl1pPr marL="457200" indent="-457200">
              <a:spcBef>
                <a:spcPts val="600"/>
              </a:spcBef>
              <a:buClr>
                <a:srgbClr val="E0251C"/>
              </a:buClr>
              <a:buFont typeface="Arial" panose="020B0604020202020204" pitchFamily="34" charset="0"/>
              <a:buChar char="•"/>
              <a:defRPr sz="3000" b="0" i="0">
                <a:solidFill>
                  <a:schemeClr val="bg1"/>
                </a:solidFill>
                <a:latin typeface="Arial Narrow" panose="020B0604020202020204" pitchFamily="34" charset="0"/>
              </a:defRPr>
            </a:lvl1pPr>
            <a:lvl2pPr marL="914400" indent="-457200">
              <a:buClr>
                <a:srgbClr val="E0251C"/>
              </a:buClr>
              <a:buFont typeface="Arial" panose="020B0604020202020204" pitchFamily="34" charset="0"/>
              <a:buChar char="•"/>
              <a:defRPr sz="3000" b="0" i="0">
                <a:solidFill>
                  <a:schemeClr val="bg1"/>
                </a:solidFill>
                <a:latin typeface="FS Dillon" panose="02000506030000020004" pitchFamily="2" charset="77"/>
              </a:defRPr>
            </a:lvl2pPr>
            <a:lvl3pPr marL="1371600" indent="-457200">
              <a:buClr>
                <a:srgbClr val="E0251C"/>
              </a:buClr>
              <a:buFont typeface="Arial" panose="020B0604020202020204" pitchFamily="34" charset="0"/>
              <a:buChar char="•"/>
              <a:defRPr sz="3000" b="0" i="0">
                <a:solidFill>
                  <a:schemeClr val="bg1"/>
                </a:solidFill>
                <a:latin typeface="FS Dillon" panose="02000506030000020004" pitchFamily="2" charset="77"/>
              </a:defRPr>
            </a:lvl3pPr>
            <a:lvl4pPr marL="1828800" indent="-457200">
              <a:buClr>
                <a:srgbClr val="E0251C"/>
              </a:buClr>
              <a:buFont typeface="Arial" panose="020B0604020202020204" pitchFamily="34" charset="0"/>
              <a:buChar char="•"/>
              <a:defRPr sz="3000" b="0" i="0">
                <a:solidFill>
                  <a:schemeClr val="bg1"/>
                </a:solidFill>
                <a:latin typeface="FS Dillon" panose="02000506030000020004" pitchFamily="2" charset="77"/>
              </a:defRPr>
            </a:lvl4pPr>
            <a:lvl5pPr marL="2286000" indent="-457200">
              <a:buClr>
                <a:srgbClr val="E0251C"/>
              </a:buClr>
              <a:buFont typeface="Arial" panose="020B0604020202020204" pitchFamily="34" charset="0"/>
              <a:buChar char="•"/>
              <a:defRPr sz="3000" b="0" i="0">
                <a:solidFill>
                  <a:schemeClr val="bg1"/>
                </a:solidFill>
                <a:latin typeface="FS Dillon" panose="02000506030000020004" pitchFamily="2" charset="77"/>
              </a:defRPr>
            </a:lvl5pPr>
          </a:lstStyle>
          <a:p>
            <a:pPr lvl="0"/>
            <a:r>
              <a:rPr lang="en-GB" dirty="0"/>
              <a:t>Click to edit Master text style</a:t>
            </a:r>
          </a:p>
        </p:txBody>
      </p:sp>
      <p:pic>
        <p:nvPicPr>
          <p:cNvPr id="13" name="Picture 12" descr="A picture containing text, clipart&#10;&#10;Description automatically generated">
            <a:extLst>
              <a:ext uri="{FF2B5EF4-FFF2-40B4-BE49-F238E27FC236}">
                <a16:creationId xmlns:a16="http://schemas.microsoft.com/office/drawing/2014/main" id="{9814E363-F6BF-2246-BE8E-F654EDD61B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ntents BIg image Blue">
    <p:bg>
      <p:bgPr>
        <a:solidFill>
          <a:srgbClr val="011E4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0B9752E-A3E7-DC4F-82C8-76B23A1B2905}"/>
              </a:ext>
            </a:extLst>
          </p:cNvPr>
          <p:cNvSpPr>
            <a:spLocks noGrp="1"/>
          </p:cNvSpPr>
          <p:nvPr>
            <p:ph type="pic" sz="quarter" idx="15" hasCustomPrompt="1"/>
          </p:nvPr>
        </p:nvSpPr>
        <p:spPr>
          <a:xfrm>
            <a:off x="10052050" y="0"/>
            <a:ext cx="10047288" cy="11309350"/>
          </a:xfrm>
          <a:solidFill>
            <a:schemeClr val="bg1">
              <a:lumMod val="85000"/>
            </a:schemeClr>
          </a:solidFill>
        </p:spPr>
        <p:txBody>
          <a:bodyPr anchor="ctr"/>
          <a:lstStyle>
            <a:lvl1pPr algn="ctr">
              <a:defRPr sz="2000">
                <a:solidFill>
                  <a:srgbClr val="E0251C"/>
                </a:solidFill>
              </a:defRPr>
            </a:lvl1pPr>
          </a:lstStyle>
          <a:p>
            <a:r>
              <a:rPr lang="en-US" dirty="0"/>
              <a:t>ADD PICTURE HERE</a:t>
            </a:r>
          </a:p>
        </p:txBody>
      </p:sp>
      <p:sp>
        <p:nvSpPr>
          <p:cNvPr id="5" name="Holder 5"/>
          <p:cNvSpPr>
            <a:spLocks noGrp="1"/>
          </p:cNvSpPr>
          <p:nvPr>
            <p:ph type="ftr" sz="quarter" idx="5"/>
          </p:nvPr>
        </p:nvSpPr>
        <p:spPr>
          <a:xfrm>
            <a:off x="1060450" y="10693410"/>
            <a:ext cx="12208256" cy="276999"/>
          </a:xfrm>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7" name="Holder 7"/>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pic>
        <p:nvPicPr>
          <p:cNvPr id="9" name="Picture 8" descr="Shape&#10;&#10;Description automatically generated">
            <a:extLst>
              <a:ext uri="{FF2B5EF4-FFF2-40B4-BE49-F238E27FC236}">
                <a16:creationId xmlns:a16="http://schemas.microsoft.com/office/drawing/2014/main" id="{CA5FD295-D323-1D48-AB00-0471A90391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85710" y="3914775"/>
            <a:ext cx="5613628" cy="7394575"/>
          </a:xfrm>
          <a:prstGeom prst="rect">
            <a:avLst/>
          </a:prstGeom>
        </p:spPr>
      </p:pic>
      <p:sp>
        <p:nvSpPr>
          <p:cNvPr id="12" name="Content Placeholder 10">
            <a:extLst>
              <a:ext uri="{FF2B5EF4-FFF2-40B4-BE49-F238E27FC236}">
                <a16:creationId xmlns:a16="http://schemas.microsoft.com/office/drawing/2014/main" id="{122D5AF6-615B-8F46-8983-690151D53FD0}"/>
              </a:ext>
            </a:extLst>
          </p:cNvPr>
          <p:cNvSpPr>
            <a:spLocks noGrp="1"/>
          </p:cNvSpPr>
          <p:nvPr>
            <p:ph sz="quarter" idx="12" hasCustomPrompt="1"/>
          </p:nvPr>
        </p:nvSpPr>
        <p:spPr>
          <a:xfrm>
            <a:off x="1405570" y="1006475"/>
            <a:ext cx="18095280" cy="1292662"/>
          </a:xfrm>
        </p:spPr>
        <p:txBody>
          <a:bodyPr/>
          <a:lstStyle>
            <a:lvl1pPr>
              <a:defRPr sz="8400" b="1" i="1">
                <a:solidFill>
                  <a:srgbClr val="E0251C"/>
                </a:solidFill>
                <a:latin typeface="Arial Narrow" panose="020B0604020202020204" pitchFamily="34" charset="0"/>
                <a:cs typeface="Arial Narrow" panose="020B0604020202020204" pitchFamily="34" charset="0"/>
              </a:defRPr>
            </a:lvl1pPr>
            <a:lvl2pPr>
              <a:defRPr>
                <a:solidFill>
                  <a:srgbClr val="E0251C"/>
                </a:solidFill>
              </a:defRPr>
            </a:lvl2pPr>
            <a:lvl3pPr>
              <a:defRPr>
                <a:solidFill>
                  <a:srgbClr val="E0251C"/>
                </a:solidFill>
              </a:defRPr>
            </a:lvl3pPr>
            <a:lvl4pPr>
              <a:defRPr>
                <a:solidFill>
                  <a:srgbClr val="E0251C"/>
                </a:solidFill>
              </a:defRPr>
            </a:lvl4pPr>
            <a:lvl5pPr>
              <a:defRPr>
                <a:solidFill>
                  <a:srgbClr val="E0251C"/>
                </a:solidFill>
              </a:defRPr>
            </a:lvl5pPr>
          </a:lstStyle>
          <a:p>
            <a:pPr lvl="0"/>
            <a:r>
              <a:rPr lang="en-GB" dirty="0"/>
              <a:t>TITLE HERE</a:t>
            </a:r>
            <a:endParaRPr lang="en-US" dirty="0"/>
          </a:p>
        </p:txBody>
      </p:sp>
      <p:sp>
        <p:nvSpPr>
          <p:cNvPr id="15" name="Content Placeholder 14">
            <a:extLst>
              <a:ext uri="{FF2B5EF4-FFF2-40B4-BE49-F238E27FC236}">
                <a16:creationId xmlns:a16="http://schemas.microsoft.com/office/drawing/2014/main" id="{2596B5A7-499A-A247-B8A2-62663790323D}"/>
              </a:ext>
            </a:extLst>
          </p:cNvPr>
          <p:cNvSpPr>
            <a:spLocks noGrp="1"/>
          </p:cNvSpPr>
          <p:nvPr>
            <p:ph sz="quarter" idx="13" hasCustomPrompt="1"/>
          </p:nvPr>
        </p:nvSpPr>
        <p:spPr>
          <a:xfrm>
            <a:off x="1351950" y="3016939"/>
            <a:ext cx="8222067" cy="553998"/>
          </a:xfrm>
        </p:spPr>
        <p:txBody>
          <a:bodyPr/>
          <a:lstStyle>
            <a:lvl1pPr>
              <a:defRPr sz="3600" b="0" i="0">
                <a:solidFill>
                  <a:schemeClr val="bg1"/>
                </a:solidFill>
                <a:latin typeface="Arial Narrow" panose="020B0604020202020204" pitchFamily="34" charset="0"/>
              </a:defRPr>
            </a:lvl1pPr>
            <a:lvl2pPr>
              <a:defRPr sz="3000" b="0" i="0">
                <a:solidFill>
                  <a:schemeClr val="bg1"/>
                </a:solidFill>
                <a:latin typeface="FS Dillon" panose="02000506030000020004" pitchFamily="2" charset="77"/>
              </a:defRPr>
            </a:lvl2pPr>
            <a:lvl3pPr>
              <a:defRPr sz="3000" b="0" i="0">
                <a:solidFill>
                  <a:schemeClr val="bg1"/>
                </a:solidFill>
                <a:latin typeface="FS Dillon" panose="02000506030000020004" pitchFamily="2" charset="77"/>
              </a:defRPr>
            </a:lvl3pPr>
            <a:lvl4pPr>
              <a:defRPr sz="3000" b="0" i="0">
                <a:solidFill>
                  <a:schemeClr val="bg1"/>
                </a:solidFill>
                <a:latin typeface="FS Dillon" panose="02000506030000020004" pitchFamily="2" charset="77"/>
              </a:defRPr>
            </a:lvl4pPr>
            <a:lvl5pPr>
              <a:defRPr sz="3000" b="0" i="0">
                <a:solidFill>
                  <a:schemeClr val="bg1"/>
                </a:solidFill>
                <a:latin typeface="FS Dillon" panose="02000506030000020004" pitchFamily="2" charset="77"/>
              </a:defRPr>
            </a:lvl5pPr>
          </a:lstStyle>
          <a:p>
            <a:pPr lvl="0"/>
            <a:r>
              <a:rPr lang="en-GB" dirty="0"/>
              <a:t>SUBTITLE</a:t>
            </a:r>
            <a:endParaRPr lang="en-US" dirty="0"/>
          </a:p>
        </p:txBody>
      </p:sp>
      <p:sp>
        <p:nvSpPr>
          <p:cNvPr id="17" name="Content Placeholder 14">
            <a:extLst>
              <a:ext uri="{FF2B5EF4-FFF2-40B4-BE49-F238E27FC236}">
                <a16:creationId xmlns:a16="http://schemas.microsoft.com/office/drawing/2014/main" id="{B59687A7-DFA5-E04E-B361-0FE2BE44A0AD}"/>
              </a:ext>
            </a:extLst>
          </p:cNvPr>
          <p:cNvSpPr>
            <a:spLocks noGrp="1"/>
          </p:cNvSpPr>
          <p:nvPr>
            <p:ph sz="quarter" idx="14"/>
          </p:nvPr>
        </p:nvSpPr>
        <p:spPr>
          <a:xfrm>
            <a:off x="1351950" y="3945627"/>
            <a:ext cx="8222067" cy="2308324"/>
          </a:xfrm>
        </p:spPr>
        <p:txBody>
          <a:bodyPr/>
          <a:lstStyle>
            <a:lvl1pPr>
              <a:spcBef>
                <a:spcPts val="1200"/>
              </a:spcBef>
              <a:defRPr sz="3000" b="0" i="0">
                <a:solidFill>
                  <a:schemeClr val="bg1"/>
                </a:solidFill>
                <a:latin typeface="Arial Narrow" panose="020B0604020202020204" pitchFamily="34" charset="0"/>
              </a:defRPr>
            </a:lvl1pPr>
            <a:lvl2pPr>
              <a:defRPr sz="3000" b="0" i="0">
                <a:solidFill>
                  <a:schemeClr val="bg1"/>
                </a:solidFill>
                <a:latin typeface="Arial Narrow" panose="020B0604020202020204" pitchFamily="34" charset="0"/>
              </a:defRPr>
            </a:lvl2pPr>
            <a:lvl3pPr>
              <a:defRPr sz="3000" b="0" i="0">
                <a:solidFill>
                  <a:schemeClr val="bg1"/>
                </a:solidFill>
                <a:latin typeface="Arial Narrow" panose="020B0604020202020204" pitchFamily="34" charset="0"/>
              </a:defRPr>
            </a:lvl3pPr>
            <a:lvl4pPr>
              <a:defRPr sz="3000" b="0" i="0">
                <a:solidFill>
                  <a:schemeClr val="bg1"/>
                </a:solidFill>
                <a:latin typeface="Arial Narrow" panose="020B0604020202020204" pitchFamily="34" charset="0"/>
              </a:defRPr>
            </a:lvl4pPr>
            <a:lvl5pPr>
              <a:defRPr sz="3000" b="0" i="0">
                <a:solidFill>
                  <a:schemeClr val="bg1"/>
                </a:solidFill>
                <a:latin typeface="Arial Narrow"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3" name="Picture 12" descr="A picture containing text, clipart&#10;&#10;Description automatically generated">
            <a:extLst>
              <a:ext uri="{FF2B5EF4-FFF2-40B4-BE49-F238E27FC236}">
                <a16:creationId xmlns:a16="http://schemas.microsoft.com/office/drawing/2014/main" id="{13C5C6B7-30EB-BE45-B19F-CB23DE1D69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1306402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s image Blue">
    <p:bg>
      <p:bgPr>
        <a:solidFill>
          <a:srgbClr val="011E41"/>
        </a:solidFill>
        <a:effectLst/>
      </p:bgPr>
    </p:bg>
    <p:spTree>
      <p:nvGrpSpPr>
        <p:cNvPr id="1" name=""/>
        <p:cNvGrpSpPr/>
        <p:nvPr/>
      </p:nvGrpSpPr>
      <p:grpSpPr>
        <a:xfrm>
          <a:off x="0" y="0"/>
          <a:ext cx="0" cy="0"/>
          <a:chOff x="0" y="0"/>
          <a:chExt cx="0" cy="0"/>
        </a:xfrm>
      </p:grpSpPr>
      <p:pic>
        <p:nvPicPr>
          <p:cNvPr id="13" name="Picture 12" descr="Venn diagram&#10;&#10;Description automatically generated with low confidence">
            <a:extLst>
              <a:ext uri="{FF2B5EF4-FFF2-40B4-BE49-F238E27FC236}">
                <a16:creationId xmlns:a16="http://schemas.microsoft.com/office/drawing/2014/main" id="{B40F1D1C-E324-2649-902D-057CDF88C8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926"/>
            <a:ext cx="20118211" cy="11301424"/>
          </a:xfrm>
          <a:prstGeom prst="rect">
            <a:avLst/>
          </a:prstGeom>
        </p:spPr>
      </p:pic>
      <p:sp>
        <p:nvSpPr>
          <p:cNvPr id="3" name="Picture Placeholder 2">
            <a:extLst>
              <a:ext uri="{FF2B5EF4-FFF2-40B4-BE49-F238E27FC236}">
                <a16:creationId xmlns:a16="http://schemas.microsoft.com/office/drawing/2014/main" id="{F0B9752E-A3E7-DC4F-82C8-76B23A1B2905}"/>
              </a:ext>
            </a:extLst>
          </p:cNvPr>
          <p:cNvSpPr>
            <a:spLocks noGrp="1"/>
          </p:cNvSpPr>
          <p:nvPr>
            <p:ph type="pic" sz="quarter" idx="15" hasCustomPrompt="1"/>
          </p:nvPr>
        </p:nvSpPr>
        <p:spPr>
          <a:xfrm>
            <a:off x="10530084" y="2911475"/>
            <a:ext cx="9569253" cy="6510135"/>
          </a:xfrm>
          <a:solidFill>
            <a:schemeClr val="bg1">
              <a:lumMod val="85000"/>
            </a:schemeClr>
          </a:solidFill>
        </p:spPr>
        <p:txBody>
          <a:bodyPr anchor="ctr"/>
          <a:lstStyle>
            <a:lvl1pPr algn="ctr">
              <a:defRPr sz="2000">
                <a:solidFill>
                  <a:srgbClr val="E0251C"/>
                </a:solidFill>
              </a:defRPr>
            </a:lvl1pPr>
          </a:lstStyle>
          <a:p>
            <a:r>
              <a:rPr lang="en-US" dirty="0"/>
              <a:t>ADD PICTURE HERE</a:t>
            </a:r>
          </a:p>
        </p:txBody>
      </p:sp>
      <p:sp>
        <p:nvSpPr>
          <p:cNvPr id="5" name="Holder 5"/>
          <p:cNvSpPr>
            <a:spLocks noGrp="1"/>
          </p:cNvSpPr>
          <p:nvPr>
            <p:ph type="ftr" sz="quarter" idx="5"/>
          </p:nvPr>
        </p:nvSpPr>
        <p:spPr>
          <a:xfrm>
            <a:off x="1060450" y="10693410"/>
            <a:ext cx="12208256" cy="276999"/>
          </a:xfrm>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7" name="Holder 7"/>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pic>
        <p:nvPicPr>
          <p:cNvPr id="9" name="Picture 8" descr="Shape&#10;&#10;Description automatically generated">
            <a:extLst>
              <a:ext uri="{FF2B5EF4-FFF2-40B4-BE49-F238E27FC236}">
                <a16:creationId xmlns:a16="http://schemas.microsoft.com/office/drawing/2014/main" id="{CA5FD295-D323-1D48-AB00-0471A90391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90472" y="3914775"/>
            <a:ext cx="5613628" cy="7394575"/>
          </a:xfrm>
          <a:prstGeom prst="rect">
            <a:avLst/>
          </a:prstGeom>
        </p:spPr>
      </p:pic>
      <p:sp>
        <p:nvSpPr>
          <p:cNvPr id="12" name="Content Placeholder 10">
            <a:extLst>
              <a:ext uri="{FF2B5EF4-FFF2-40B4-BE49-F238E27FC236}">
                <a16:creationId xmlns:a16="http://schemas.microsoft.com/office/drawing/2014/main" id="{122D5AF6-615B-8F46-8983-690151D53FD0}"/>
              </a:ext>
            </a:extLst>
          </p:cNvPr>
          <p:cNvSpPr>
            <a:spLocks noGrp="1"/>
          </p:cNvSpPr>
          <p:nvPr>
            <p:ph sz="quarter" idx="12" hasCustomPrompt="1"/>
          </p:nvPr>
        </p:nvSpPr>
        <p:spPr>
          <a:xfrm>
            <a:off x="1405570" y="1006475"/>
            <a:ext cx="18095280" cy="1292662"/>
          </a:xfrm>
        </p:spPr>
        <p:txBody>
          <a:bodyPr/>
          <a:lstStyle>
            <a:lvl1pPr>
              <a:defRPr sz="8400" b="1" i="1">
                <a:solidFill>
                  <a:srgbClr val="E0251C"/>
                </a:solidFill>
                <a:latin typeface="Arial Narrow" panose="020B0604020202020204" pitchFamily="34" charset="0"/>
                <a:cs typeface="Arial Narrow" panose="020B0604020202020204" pitchFamily="34" charset="0"/>
              </a:defRPr>
            </a:lvl1pPr>
            <a:lvl2pPr>
              <a:defRPr>
                <a:solidFill>
                  <a:srgbClr val="E0251C"/>
                </a:solidFill>
              </a:defRPr>
            </a:lvl2pPr>
            <a:lvl3pPr>
              <a:defRPr>
                <a:solidFill>
                  <a:srgbClr val="E0251C"/>
                </a:solidFill>
              </a:defRPr>
            </a:lvl3pPr>
            <a:lvl4pPr>
              <a:defRPr>
                <a:solidFill>
                  <a:srgbClr val="E0251C"/>
                </a:solidFill>
              </a:defRPr>
            </a:lvl4pPr>
            <a:lvl5pPr>
              <a:defRPr>
                <a:solidFill>
                  <a:srgbClr val="E0251C"/>
                </a:solidFill>
              </a:defRPr>
            </a:lvl5pPr>
          </a:lstStyle>
          <a:p>
            <a:pPr lvl="0"/>
            <a:r>
              <a:rPr lang="en-GB" dirty="0"/>
              <a:t>TITLE HERE</a:t>
            </a:r>
            <a:endParaRPr lang="en-US" dirty="0"/>
          </a:p>
        </p:txBody>
      </p:sp>
      <p:sp>
        <p:nvSpPr>
          <p:cNvPr id="15" name="Content Placeholder 14">
            <a:extLst>
              <a:ext uri="{FF2B5EF4-FFF2-40B4-BE49-F238E27FC236}">
                <a16:creationId xmlns:a16="http://schemas.microsoft.com/office/drawing/2014/main" id="{2596B5A7-499A-A247-B8A2-62663790323D}"/>
              </a:ext>
            </a:extLst>
          </p:cNvPr>
          <p:cNvSpPr>
            <a:spLocks noGrp="1"/>
          </p:cNvSpPr>
          <p:nvPr>
            <p:ph sz="quarter" idx="13" hasCustomPrompt="1"/>
          </p:nvPr>
        </p:nvSpPr>
        <p:spPr>
          <a:xfrm>
            <a:off x="1351950" y="3016939"/>
            <a:ext cx="8222067" cy="553998"/>
          </a:xfrm>
        </p:spPr>
        <p:txBody>
          <a:bodyPr/>
          <a:lstStyle>
            <a:lvl1pPr>
              <a:defRPr sz="3600" b="0" i="0">
                <a:solidFill>
                  <a:schemeClr val="bg1"/>
                </a:solidFill>
                <a:latin typeface="Arial Narrow" panose="020B0604020202020204" pitchFamily="34" charset="0"/>
              </a:defRPr>
            </a:lvl1pPr>
            <a:lvl2pPr>
              <a:defRPr sz="3000" b="0" i="0">
                <a:solidFill>
                  <a:schemeClr val="bg1"/>
                </a:solidFill>
                <a:latin typeface="FS Dillon" panose="02000506030000020004" pitchFamily="2" charset="77"/>
              </a:defRPr>
            </a:lvl2pPr>
            <a:lvl3pPr>
              <a:defRPr sz="3000" b="0" i="0">
                <a:solidFill>
                  <a:schemeClr val="bg1"/>
                </a:solidFill>
                <a:latin typeface="FS Dillon" panose="02000506030000020004" pitchFamily="2" charset="77"/>
              </a:defRPr>
            </a:lvl3pPr>
            <a:lvl4pPr>
              <a:defRPr sz="3000" b="0" i="0">
                <a:solidFill>
                  <a:schemeClr val="bg1"/>
                </a:solidFill>
                <a:latin typeface="FS Dillon" panose="02000506030000020004" pitchFamily="2" charset="77"/>
              </a:defRPr>
            </a:lvl4pPr>
            <a:lvl5pPr>
              <a:defRPr sz="3000" b="0" i="0">
                <a:solidFill>
                  <a:schemeClr val="bg1"/>
                </a:solidFill>
                <a:latin typeface="FS Dillon" panose="02000506030000020004" pitchFamily="2" charset="77"/>
              </a:defRPr>
            </a:lvl5pPr>
          </a:lstStyle>
          <a:p>
            <a:pPr lvl="0"/>
            <a:r>
              <a:rPr lang="en-GB" dirty="0"/>
              <a:t>SUBTITLE</a:t>
            </a:r>
            <a:endParaRPr lang="en-US" dirty="0"/>
          </a:p>
        </p:txBody>
      </p:sp>
      <p:sp>
        <p:nvSpPr>
          <p:cNvPr id="17" name="Content Placeholder 14">
            <a:extLst>
              <a:ext uri="{FF2B5EF4-FFF2-40B4-BE49-F238E27FC236}">
                <a16:creationId xmlns:a16="http://schemas.microsoft.com/office/drawing/2014/main" id="{B59687A7-DFA5-E04E-B361-0FE2BE44A0AD}"/>
              </a:ext>
            </a:extLst>
          </p:cNvPr>
          <p:cNvSpPr>
            <a:spLocks noGrp="1"/>
          </p:cNvSpPr>
          <p:nvPr>
            <p:ph sz="quarter" idx="14"/>
          </p:nvPr>
        </p:nvSpPr>
        <p:spPr>
          <a:xfrm>
            <a:off x="1351950" y="3945627"/>
            <a:ext cx="8222067" cy="2308324"/>
          </a:xfrm>
        </p:spPr>
        <p:txBody>
          <a:bodyPr/>
          <a:lstStyle>
            <a:lvl1pPr>
              <a:spcBef>
                <a:spcPts val="1200"/>
              </a:spcBef>
              <a:defRPr sz="3000" b="0" i="0">
                <a:solidFill>
                  <a:schemeClr val="bg1"/>
                </a:solidFill>
                <a:latin typeface="Arial Narrow" panose="020B0604020202020204" pitchFamily="34" charset="0"/>
              </a:defRPr>
            </a:lvl1pPr>
            <a:lvl2pPr>
              <a:defRPr sz="3000" b="0" i="0">
                <a:solidFill>
                  <a:schemeClr val="bg1"/>
                </a:solidFill>
                <a:latin typeface="Arial Narrow" panose="020B0604020202020204" pitchFamily="34" charset="0"/>
              </a:defRPr>
            </a:lvl2pPr>
            <a:lvl3pPr>
              <a:defRPr sz="3000" b="0" i="0">
                <a:solidFill>
                  <a:schemeClr val="bg1"/>
                </a:solidFill>
                <a:latin typeface="Arial Narrow" panose="020B0604020202020204" pitchFamily="34" charset="0"/>
              </a:defRPr>
            </a:lvl3pPr>
            <a:lvl4pPr>
              <a:defRPr sz="3000" b="0" i="0">
                <a:solidFill>
                  <a:schemeClr val="bg1"/>
                </a:solidFill>
                <a:latin typeface="Arial Narrow" panose="020B0604020202020204" pitchFamily="34" charset="0"/>
              </a:defRPr>
            </a:lvl4pPr>
            <a:lvl5pPr>
              <a:defRPr sz="3000" b="0" i="0">
                <a:solidFill>
                  <a:schemeClr val="bg1"/>
                </a:solidFill>
                <a:latin typeface="Arial Narrow"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1" name="Picture 10" descr="A picture containing text, clipart&#10;&#10;Description automatically generated">
            <a:extLst>
              <a:ext uri="{FF2B5EF4-FFF2-40B4-BE49-F238E27FC236}">
                <a16:creationId xmlns:a16="http://schemas.microsoft.com/office/drawing/2014/main" id="{6FDA7BF9-0D50-0342-BFCC-B447C42FF35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2973535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Grassroot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2279650" y="3269891"/>
            <a:ext cx="15544800" cy="1716880"/>
          </a:xfrm>
          <a:prstGeom prst="rect">
            <a:avLst/>
          </a:prstGeom>
        </p:spPr>
        <p:txBody>
          <a:bodyPr wrap="square" lIns="0" tIns="0" rIns="0" bIns="0">
            <a:spAutoFit/>
          </a:bodyPr>
          <a:lstStyle>
            <a:lvl1pPr algn="ctr">
              <a:lnSpc>
                <a:spcPct val="75000"/>
              </a:lnSpc>
              <a:defRPr sz="14700" b="1" i="1">
                <a:solidFill>
                  <a:schemeClr val="bg1"/>
                </a:solidFill>
                <a:latin typeface="Arial Narrow" panose="020B0604020202020204" pitchFamily="34" charset="0"/>
                <a:cs typeface="Arial Narrow" panose="020B0604020202020204" pitchFamily="34" charset="0"/>
              </a:defRPr>
            </a:lvl1pPr>
          </a:lstStyle>
          <a:p>
            <a:endParaRPr lang="en-GB" dirty="0"/>
          </a:p>
        </p:txBody>
      </p:sp>
      <p:pic>
        <p:nvPicPr>
          <p:cNvPr id="5" name="Picture 4" descr="A picture containing text, clipart&#10;&#10;Description automatically generated">
            <a:extLst>
              <a:ext uri="{FF2B5EF4-FFF2-40B4-BE49-F238E27FC236}">
                <a16:creationId xmlns:a16="http://schemas.microsoft.com/office/drawing/2014/main" id="{204327E6-9166-634A-BC5F-40A3AF94D284}"/>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4611" y="9617075"/>
            <a:ext cx="3754878" cy="1008453"/>
          </a:xfrm>
          <a:prstGeom prst="rect">
            <a:avLst/>
          </a:prstGeom>
        </p:spPr>
      </p:pic>
    </p:spTree>
    <p:extLst>
      <p:ext uri="{BB962C8B-B14F-4D97-AF65-F5344CB8AC3E}">
        <p14:creationId xmlns:p14="http://schemas.microsoft.com/office/powerpoint/2010/main" val="1944972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ontents Two col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Holder 5"/>
          <p:cNvSpPr>
            <a:spLocks noGrp="1"/>
          </p:cNvSpPr>
          <p:nvPr>
            <p:ph type="ftr" sz="quarter" idx="5"/>
          </p:nvPr>
        </p:nvSpPr>
        <p:spPr>
          <a:xfrm>
            <a:off x="1060450" y="10693410"/>
            <a:ext cx="12208256" cy="276999"/>
          </a:xfrm>
        </p:spPr>
        <p:txBody>
          <a:bodyPr lIns="0" tIns="0" rIns="0" bIns="0"/>
          <a:lstStyle>
            <a:lvl1pPr algn="l">
              <a:defRPr b="0" i="0">
                <a:solidFill>
                  <a:srgbClr val="011E41"/>
                </a:solidFill>
                <a:latin typeface="Arial Narrow" panose="020B0604020202020204" pitchFamily="34" charset="0"/>
              </a:defRPr>
            </a:lvl1pPr>
          </a:lstStyle>
          <a:p>
            <a:r>
              <a:rPr lang="en-GB" dirty="0"/>
              <a:t>PRESENTATION TITLE GOES HERE, OPTIONAL SECTION TITLE  - VERSION 1.0 - MAY 2022</a:t>
            </a:r>
          </a:p>
        </p:txBody>
      </p:sp>
      <p:sp>
        <p:nvSpPr>
          <p:cNvPr id="7" name="Holder 7"/>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sp>
        <p:nvSpPr>
          <p:cNvPr id="12" name="Content Placeholder 10">
            <a:extLst>
              <a:ext uri="{FF2B5EF4-FFF2-40B4-BE49-F238E27FC236}">
                <a16:creationId xmlns:a16="http://schemas.microsoft.com/office/drawing/2014/main" id="{122D5AF6-615B-8F46-8983-690151D53FD0}"/>
              </a:ext>
            </a:extLst>
          </p:cNvPr>
          <p:cNvSpPr>
            <a:spLocks noGrp="1"/>
          </p:cNvSpPr>
          <p:nvPr>
            <p:ph sz="quarter" idx="12" hasCustomPrompt="1"/>
          </p:nvPr>
        </p:nvSpPr>
        <p:spPr>
          <a:xfrm>
            <a:off x="1405570" y="1006475"/>
            <a:ext cx="18095280" cy="1292662"/>
          </a:xfrm>
        </p:spPr>
        <p:txBody>
          <a:bodyPr/>
          <a:lstStyle>
            <a:lvl1pPr>
              <a:defRPr sz="8400" b="1" i="1">
                <a:solidFill>
                  <a:srgbClr val="E0251C"/>
                </a:solidFill>
                <a:latin typeface="Arial Narrow" panose="020B0604020202020204" pitchFamily="34" charset="0"/>
                <a:cs typeface="Arial Narrow" panose="020B0604020202020204" pitchFamily="34" charset="0"/>
              </a:defRPr>
            </a:lvl1pPr>
            <a:lvl2pPr>
              <a:defRPr>
                <a:solidFill>
                  <a:srgbClr val="E0251C"/>
                </a:solidFill>
              </a:defRPr>
            </a:lvl2pPr>
            <a:lvl3pPr>
              <a:defRPr>
                <a:solidFill>
                  <a:srgbClr val="E0251C"/>
                </a:solidFill>
              </a:defRPr>
            </a:lvl3pPr>
            <a:lvl4pPr>
              <a:defRPr>
                <a:solidFill>
                  <a:srgbClr val="E0251C"/>
                </a:solidFill>
              </a:defRPr>
            </a:lvl4pPr>
            <a:lvl5pPr>
              <a:defRPr>
                <a:solidFill>
                  <a:srgbClr val="E0251C"/>
                </a:solidFill>
              </a:defRPr>
            </a:lvl5pPr>
          </a:lstStyle>
          <a:p>
            <a:pPr lvl="0"/>
            <a:r>
              <a:rPr lang="en-GB" dirty="0"/>
              <a:t>TITLE HERE</a:t>
            </a:r>
            <a:endParaRPr lang="en-US" dirty="0"/>
          </a:p>
        </p:txBody>
      </p:sp>
      <p:sp>
        <p:nvSpPr>
          <p:cNvPr id="15" name="Content Placeholder 14">
            <a:extLst>
              <a:ext uri="{FF2B5EF4-FFF2-40B4-BE49-F238E27FC236}">
                <a16:creationId xmlns:a16="http://schemas.microsoft.com/office/drawing/2014/main" id="{2596B5A7-499A-A247-B8A2-62663790323D}"/>
              </a:ext>
            </a:extLst>
          </p:cNvPr>
          <p:cNvSpPr>
            <a:spLocks noGrp="1"/>
          </p:cNvSpPr>
          <p:nvPr>
            <p:ph sz="quarter" idx="13" hasCustomPrompt="1"/>
          </p:nvPr>
        </p:nvSpPr>
        <p:spPr>
          <a:xfrm>
            <a:off x="1351950" y="3016939"/>
            <a:ext cx="8222067" cy="553998"/>
          </a:xfrm>
        </p:spPr>
        <p:txBody>
          <a:bodyPr/>
          <a:lstStyle>
            <a:lvl1pPr>
              <a:defRPr sz="3600" b="0" i="0">
                <a:solidFill>
                  <a:srgbClr val="011E41"/>
                </a:solidFill>
                <a:latin typeface="Arial Narrow" panose="020B0604020202020204" pitchFamily="34" charset="0"/>
              </a:defRPr>
            </a:lvl1pPr>
            <a:lvl2pPr>
              <a:defRPr sz="3000" b="0" i="0">
                <a:solidFill>
                  <a:schemeClr val="bg1"/>
                </a:solidFill>
                <a:latin typeface="FS Dillon" panose="02000506030000020004" pitchFamily="2" charset="77"/>
              </a:defRPr>
            </a:lvl2pPr>
            <a:lvl3pPr>
              <a:defRPr sz="3000" b="0" i="0">
                <a:solidFill>
                  <a:schemeClr val="bg1"/>
                </a:solidFill>
                <a:latin typeface="FS Dillon" panose="02000506030000020004" pitchFamily="2" charset="77"/>
              </a:defRPr>
            </a:lvl3pPr>
            <a:lvl4pPr>
              <a:defRPr sz="3000" b="0" i="0">
                <a:solidFill>
                  <a:schemeClr val="bg1"/>
                </a:solidFill>
                <a:latin typeface="FS Dillon" panose="02000506030000020004" pitchFamily="2" charset="77"/>
              </a:defRPr>
            </a:lvl4pPr>
            <a:lvl5pPr>
              <a:defRPr sz="3000" b="0" i="0">
                <a:solidFill>
                  <a:schemeClr val="bg1"/>
                </a:solidFill>
                <a:latin typeface="FS Dillon" panose="02000506030000020004" pitchFamily="2" charset="77"/>
              </a:defRPr>
            </a:lvl5pPr>
          </a:lstStyle>
          <a:p>
            <a:pPr lvl="0"/>
            <a:r>
              <a:rPr lang="en-GB" dirty="0"/>
              <a:t>SUBTITLE</a:t>
            </a:r>
            <a:endParaRPr lang="en-US" dirty="0"/>
          </a:p>
        </p:txBody>
      </p:sp>
      <p:sp>
        <p:nvSpPr>
          <p:cNvPr id="17" name="Content Placeholder 14">
            <a:extLst>
              <a:ext uri="{FF2B5EF4-FFF2-40B4-BE49-F238E27FC236}">
                <a16:creationId xmlns:a16="http://schemas.microsoft.com/office/drawing/2014/main" id="{B59687A7-DFA5-E04E-B361-0FE2BE44A0AD}"/>
              </a:ext>
            </a:extLst>
          </p:cNvPr>
          <p:cNvSpPr>
            <a:spLocks noGrp="1"/>
          </p:cNvSpPr>
          <p:nvPr>
            <p:ph sz="quarter" idx="14"/>
          </p:nvPr>
        </p:nvSpPr>
        <p:spPr>
          <a:xfrm>
            <a:off x="1351950" y="3945627"/>
            <a:ext cx="8222067" cy="2308324"/>
          </a:xfrm>
        </p:spPr>
        <p:txBody>
          <a:bodyPr/>
          <a:lstStyle>
            <a:lvl1pPr>
              <a:spcBef>
                <a:spcPts val="1200"/>
              </a:spcBef>
              <a:defRPr sz="3000" b="0" i="0">
                <a:solidFill>
                  <a:srgbClr val="011E41"/>
                </a:solidFill>
                <a:latin typeface="Arial Narrow" panose="020B0604020202020204" pitchFamily="34" charset="0"/>
              </a:defRPr>
            </a:lvl1pPr>
            <a:lvl2pPr>
              <a:defRPr sz="3000" b="0" i="0">
                <a:solidFill>
                  <a:srgbClr val="011E41"/>
                </a:solidFill>
                <a:latin typeface="Arial Narrow" panose="020B0604020202020204" pitchFamily="34" charset="0"/>
              </a:defRPr>
            </a:lvl2pPr>
            <a:lvl3pPr>
              <a:defRPr sz="3000" b="0" i="0">
                <a:solidFill>
                  <a:srgbClr val="011E41"/>
                </a:solidFill>
                <a:latin typeface="Arial Narrow" panose="020B0604020202020204" pitchFamily="34" charset="0"/>
              </a:defRPr>
            </a:lvl3pPr>
            <a:lvl4pPr>
              <a:defRPr sz="3000" b="0" i="0">
                <a:solidFill>
                  <a:srgbClr val="011E41"/>
                </a:solidFill>
                <a:latin typeface="Arial Narrow" panose="020B0604020202020204" pitchFamily="34" charset="0"/>
              </a:defRPr>
            </a:lvl4pPr>
            <a:lvl5pPr>
              <a:defRPr sz="3000" b="0" i="0">
                <a:solidFill>
                  <a:srgbClr val="011E41"/>
                </a:solidFill>
                <a:latin typeface="Arial Narrow"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Placeholder 14">
            <a:extLst>
              <a:ext uri="{FF2B5EF4-FFF2-40B4-BE49-F238E27FC236}">
                <a16:creationId xmlns:a16="http://schemas.microsoft.com/office/drawing/2014/main" id="{2AE65A03-E1BD-6C4C-BEA7-16DCC3FA8D29}"/>
              </a:ext>
            </a:extLst>
          </p:cNvPr>
          <p:cNvSpPr>
            <a:spLocks noGrp="1"/>
          </p:cNvSpPr>
          <p:nvPr>
            <p:ph sz="quarter" idx="15" hasCustomPrompt="1"/>
          </p:nvPr>
        </p:nvSpPr>
        <p:spPr>
          <a:xfrm>
            <a:off x="10581675" y="3016939"/>
            <a:ext cx="8510588" cy="553998"/>
          </a:xfrm>
        </p:spPr>
        <p:txBody>
          <a:bodyPr/>
          <a:lstStyle>
            <a:lvl1pPr>
              <a:defRPr sz="3600" b="0" i="0">
                <a:solidFill>
                  <a:srgbClr val="011E41"/>
                </a:solidFill>
                <a:latin typeface="Arial Narrow" panose="020B0604020202020204" pitchFamily="34" charset="0"/>
              </a:defRPr>
            </a:lvl1pPr>
            <a:lvl2pPr>
              <a:defRPr sz="3000" b="0" i="0">
                <a:solidFill>
                  <a:schemeClr val="bg1"/>
                </a:solidFill>
                <a:latin typeface="FS Dillon" panose="02000506030000020004" pitchFamily="2" charset="77"/>
              </a:defRPr>
            </a:lvl2pPr>
            <a:lvl3pPr>
              <a:defRPr sz="3000" b="0" i="0">
                <a:solidFill>
                  <a:schemeClr val="bg1"/>
                </a:solidFill>
                <a:latin typeface="FS Dillon" panose="02000506030000020004" pitchFamily="2" charset="77"/>
              </a:defRPr>
            </a:lvl3pPr>
            <a:lvl4pPr>
              <a:defRPr sz="3000" b="0" i="0">
                <a:solidFill>
                  <a:schemeClr val="bg1"/>
                </a:solidFill>
                <a:latin typeface="FS Dillon" panose="02000506030000020004" pitchFamily="2" charset="77"/>
              </a:defRPr>
            </a:lvl4pPr>
            <a:lvl5pPr>
              <a:defRPr sz="3000" b="0" i="0">
                <a:solidFill>
                  <a:schemeClr val="bg1"/>
                </a:solidFill>
                <a:latin typeface="FS Dillon" panose="02000506030000020004" pitchFamily="2" charset="77"/>
              </a:defRPr>
            </a:lvl5pPr>
          </a:lstStyle>
          <a:p>
            <a:pPr lvl="0"/>
            <a:r>
              <a:rPr lang="en-GB" dirty="0"/>
              <a:t>SUBTITLE</a:t>
            </a:r>
            <a:endParaRPr lang="en-US" dirty="0"/>
          </a:p>
        </p:txBody>
      </p:sp>
      <p:sp>
        <p:nvSpPr>
          <p:cNvPr id="19" name="Content Placeholder 14">
            <a:extLst>
              <a:ext uri="{FF2B5EF4-FFF2-40B4-BE49-F238E27FC236}">
                <a16:creationId xmlns:a16="http://schemas.microsoft.com/office/drawing/2014/main" id="{C990FB0A-3EC0-C347-84C8-5A63DA3E1C81}"/>
              </a:ext>
            </a:extLst>
          </p:cNvPr>
          <p:cNvSpPr>
            <a:spLocks noGrp="1"/>
          </p:cNvSpPr>
          <p:nvPr>
            <p:ph sz="quarter" idx="16"/>
          </p:nvPr>
        </p:nvSpPr>
        <p:spPr>
          <a:xfrm>
            <a:off x="10581675" y="3945627"/>
            <a:ext cx="8510588" cy="461665"/>
          </a:xfrm>
        </p:spPr>
        <p:txBody>
          <a:bodyPr/>
          <a:lstStyle>
            <a:lvl1pPr marL="457200" indent="-457200">
              <a:spcBef>
                <a:spcPts val="600"/>
              </a:spcBef>
              <a:buClr>
                <a:srgbClr val="E0251C"/>
              </a:buClr>
              <a:buFont typeface="Arial" panose="020B0604020202020204" pitchFamily="34" charset="0"/>
              <a:buChar char="•"/>
              <a:defRPr sz="3000" b="0" i="0">
                <a:solidFill>
                  <a:srgbClr val="011E41"/>
                </a:solidFill>
                <a:latin typeface="Arial Narrow" panose="020B0604020202020204" pitchFamily="34" charset="0"/>
              </a:defRPr>
            </a:lvl1pPr>
            <a:lvl2pPr marL="914400" indent="-457200">
              <a:buClr>
                <a:srgbClr val="E0251C"/>
              </a:buClr>
              <a:buFont typeface="Arial" panose="020B0604020202020204" pitchFamily="34" charset="0"/>
              <a:buChar char="•"/>
              <a:defRPr sz="3000" b="0" i="0">
                <a:solidFill>
                  <a:schemeClr val="bg1"/>
                </a:solidFill>
                <a:latin typeface="FS Dillon" panose="02000506030000020004" pitchFamily="2" charset="77"/>
              </a:defRPr>
            </a:lvl2pPr>
            <a:lvl3pPr marL="1371600" indent="-457200">
              <a:buClr>
                <a:srgbClr val="E0251C"/>
              </a:buClr>
              <a:buFont typeface="Arial" panose="020B0604020202020204" pitchFamily="34" charset="0"/>
              <a:buChar char="•"/>
              <a:defRPr sz="3000" b="0" i="0">
                <a:solidFill>
                  <a:schemeClr val="bg1"/>
                </a:solidFill>
                <a:latin typeface="FS Dillon" panose="02000506030000020004" pitchFamily="2" charset="77"/>
              </a:defRPr>
            </a:lvl3pPr>
            <a:lvl4pPr marL="1828800" indent="-457200">
              <a:buClr>
                <a:srgbClr val="E0251C"/>
              </a:buClr>
              <a:buFont typeface="Arial" panose="020B0604020202020204" pitchFamily="34" charset="0"/>
              <a:buChar char="•"/>
              <a:defRPr sz="3000" b="0" i="0">
                <a:solidFill>
                  <a:schemeClr val="bg1"/>
                </a:solidFill>
                <a:latin typeface="FS Dillon" panose="02000506030000020004" pitchFamily="2" charset="77"/>
              </a:defRPr>
            </a:lvl4pPr>
            <a:lvl5pPr marL="2286000" indent="-457200">
              <a:buClr>
                <a:srgbClr val="E0251C"/>
              </a:buClr>
              <a:buFont typeface="Arial" panose="020B0604020202020204" pitchFamily="34" charset="0"/>
              <a:buChar char="•"/>
              <a:defRPr sz="3000" b="0" i="0">
                <a:solidFill>
                  <a:schemeClr val="bg1"/>
                </a:solidFill>
                <a:latin typeface="FS Dillon" panose="02000506030000020004" pitchFamily="2" charset="77"/>
              </a:defRPr>
            </a:lvl5pPr>
          </a:lstStyle>
          <a:p>
            <a:pPr lvl="0"/>
            <a:r>
              <a:rPr lang="en-GB" dirty="0"/>
              <a:t>Click to edit Master text style</a:t>
            </a:r>
          </a:p>
        </p:txBody>
      </p:sp>
      <p:pic>
        <p:nvPicPr>
          <p:cNvPr id="10" name="Picture 9" descr="A picture containing text, clipart&#10;&#10;Description automatically generated">
            <a:extLst>
              <a:ext uri="{FF2B5EF4-FFF2-40B4-BE49-F238E27FC236}">
                <a16:creationId xmlns:a16="http://schemas.microsoft.com/office/drawing/2014/main" id="{92FDEE29-419E-CA4D-91DB-055C44918F3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3461519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ontents BIg image 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4F3B1D1C-7664-894B-A370-00E684D382D7}"/>
              </a:ext>
            </a:extLst>
          </p:cNvPr>
          <p:cNvSpPr>
            <a:spLocks noGrp="1"/>
          </p:cNvSpPr>
          <p:nvPr>
            <p:ph type="pic" sz="quarter" idx="15" hasCustomPrompt="1"/>
          </p:nvPr>
        </p:nvSpPr>
        <p:spPr>
          <a:xfrm>
            <a:off x="10052050" y="0"/>
            <a:ext cx="10047288" cy="11350706"/>
          </a:xfrm>
          <a:solidFill>
            <a:schemeClr val="bg1">
              <a:lumMod val="85000"/>
            </a:schemeClr>
          </a:solidFill>
        </p:spPr>
        <p:txBody>
          <a:bodyPr anchor="ctr"/>
          <a:lstStyle>
            <a:lvl1pPr algn="ctr">
              <a:defRPr sz="2000">
                <a:solidFill>
                  <a:srgbClr val="E0251C"/>
                </a:solidFill>
              </a:defRPr>
            </a:lvl1pPr>
          </a:lstStyle>
          <a:p>
            <a:r>
              <a:rPr lang="en-US" dirty="0"/>
              <a:t>ADD PICTURE HERE</a:t>
            </a:r>
          </a:p>
        </p:txBody>
      </p:sp>
      <p:pic>
        <p:nvPicPr>
          <p:cNvPr id="16" name="Picture 15" descr="A picture containing shape&#10;&#10;Description automatically generated">
            <a:extLst>
              <a:ext uri="{FF2B5EF4-FFF2-40B4-BE49-F238E27FC236}">
                <a16:creationId xmlns:a16="http://schemas.microsoft.com/office/drawing/2014/main" id="{5E9544C4-E5CC-554D-BB44-29AA15166F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2701"/>
            <a:ext cx="12830552" cy="11350706"/>
          </a:xfrm>
          <a:prstGeom prst="rect">
            <a:avLst/>
          </a:prstGeom>
        </p:spPr>
      </p:pic>
      <p:sp>
        <p:nvSpPr>
          <p:cNvPr id="5" name="Holder 5"/>
          <p:cNvSpPr>
            <a:spLocks noGrp="1"/>
          </p:cNvSpPr>
          <p:nvPr>
            <p:ph type="ftr" sz="quarter" idx="5"/>
          </p:nvPr>
        </p:nvSpPr>
        <p:spPr>
          <a:xfrm>
            <a:off x="1060450" y="10693410"/>
            <a:ext cx="12208256" cy="276999"/>
          </a:xfrm>
        </p:spPr>
        <p:txBody>
          <a:bodyPr lIns="0" tIns="0" rIns="0" bIns="0"/>
          <a:lstStyle>
            <a:lvl1pPr algn="l">
              <a:defRPr b="0" i="0">
                <a:solidFill>
                  <a:srgbClr val="011E41"/>
                </a:solidFill>
                <a:latin typeface="Arial Narrow" panose="020B0604020202020204" pitchFamily="34" charset="0"/>
              </a:defRPr>
            </a:lvl1pPr>
          </a:lstStyle>
          <a:p>
            <a:r>
              <a:rPr lang="en-GB" dirty="0"/>
              <a:t>PRESENTATION TITLE GOES HERE, OPTIONAL SECTION TITLE  - VERSION 1.0 - MAY 2022</a:t>
            </a:r>
          </a:p>
        </p:txBody>
      </p:sp>
      <p:sp>
        <p:nvSpPr>
          <p:cNvPr id="7" name="Holder 7"/>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sp>
        <p:nvSpPr>
          <p:cNvPr id="15" name="Content Placeholder 14">
            <a:extLst>
              <a:ext uri="{FF2B5EF4-FFF2-40B4-BE49-F238E27FC236}">
                <a16:creationId xmlns:a16="http://schemas.microsoft.com/office/drawing/2014/main" id="{2596B5A7-499A-A247-B8A2-62663790323D}"/>
              </a:ext>
            </a:extLst>
          </p:cNvPr>
          <p:cNvSpPr>
            <a:spLocks noGrp="1"/>
          </p:cNvSpPr>
          <p:nvPr>
            <p:ph sz="quarter" idx="13" hasCustomPrompt="1"/>
          </p:nvPr>
        </p:nvSpPr>
        <p:spPr>
          <a:xfrm>
            <a:off x="1351950" y="3016939"/>
            <a:ext cx="8222067" cy="553998"/>
          </a:xfrm>
        </p:spPr>
        <p:txBody>
          <a:bodyPr/>
          <a:lstStyle>
            <a:lvl1pPr>
              <a:defRPr sz="3600" b="0" i="0">
                <a:solidFill>
                  <a:srgbClr val="011E41"/>
                </a:solidFill>
                <a:latin typeface="Arial Narrow" panose="020B0604020202020204" pitchFamily="34" charset="0"/>
              </a:defRPr>
            </a:lvl1pPr>
            <a:lvl2pPr>
              <a:defRPr sz="3000" b="0" i="0">
                <a:solidFill>
                  <a:schemeClr val="bg1"/>
                </a:solidFill>
                <a:latin typeface="FS Dillon" panose="02000506030000020004" pitchFamily="2" charset="77"/>
              </a:defRPr>
            </a:lvl2pPr>
            <a:lvl3pPr>
              <a:defRPr sz="3000" b="0" i="0">
                <a:solidFill>
                  <a:schemeClr val="bg1"/>
                </a:solidFill>
                <a:latin typeface="FS Dillon" panose="02000506030000020004" pitchFamily="2" charset="77"/>
              </a:defRPr>
            </a:lvl3pPr>
            <a:lvl4pPr>
              <a:defRPr sz="3000" b="0" i="0">
                <a:solidFill>
                  <a:schemeClr val="bg1"/>
                </a:solidFill>
                <a:latin typeface="FS Dillon" panose="02000506030000020004" pitchFamily="2" charset="77"/>
              </a:defRPr>
            </a:lvl4pPr>
            <a:lvl5pPr>
              <a:defRPr sz="3000" b="0" i="0">
                <a:solidFill>
                  <a:schemeClr val="bg1"/>
                </a:solidFill>
                <a:latin typeface="FS Dillon" panose="02000506030000020004" pitchFamily="2" charset="77"/>
              </a:defRPr>
            </a:lvl5pPr>
          </a:lstStyle>
          <a:p>
            <a:pPr lvl="0"/>
            <a:r>
              <a:rPr lang="en-GB" dirty="0"/>
              <a:t>SUBTITLE</a:t>
            </a:r>
            <a:endParaRPr lang="en-US" dirty="0"/>
          </a:p>
        </p:txBody>
      </p:sp>
      <p:sp>
        <p:nvSpPr>
          <p:cNvPr id="17" name="Content Placeholder 14">
            <a:extLst>
              <a:ext uri="{FF2B5EF4-FFF2-40B4-BE49-F238E27FC236}">
                <a16:creationId xmlns:a16="http://schemas.microsoft.com/office/drawing/2014/main" id="{B59687A7-DFA5-E04E-B361-0FE2BE44A0AD}"/>
              </a:ext>
            </a:extLst>
          </p:cNvPr>
          <p:cNvSpPr>
            <a:spLocks noGrp="1"/>
          </p:cNvSpPr>
          <p:nvPr>
            <p:ph sz="quarter" idx="14"/>
          </p:nvPr>
        </p:nvSpPr>
        <p:spPr>
          <a:xfrm>
            <a:off x="1351950" y="3945627"/>
            <a:ext cx="8222067" cy="2308324"/>
          </a:xfrm>
        </p:spPr>
        <p:txBody>
          <a:bodyPr/>
          <a:lstStyle>
            <a:lvl1pPr>
              <a:spcBef>
                <a:spcPts val="1200"/>
              </a:spcBef>
              <a:defRPr sz="3000" b="0" i="0">
                <a:solidFill>
                  <a:srgbClr val="011E41"/>
                </a:solidFill>
                <a:latin typeface="Arial Narrow" panose="020B0604020202020204" pitchFamily="34" charset="0"/>
              </a:defRPr>
            </a:lvl1pPr>
            <a:lvl2pPr>
              <a:defRPr sz="3000" b="0" i="0">
                <a:solidFill>
                  <a:srgbClr val="011E41"/>
                </a:solidFill>
                <a:latin typeface="Arial Narrow" panose="020B0604020202020204" pitchFamily="34" charset="0"/>
              </a:defRPr>
            </a:lvl2pPr>
            <a:lvl3pPr>
              <a:defRPr sz="3000" b="0" i="0">
                <a:solidFill>
                  <a:srgbClr val="011E41"/>
                </a:solidFill>
                <a:latin typeface="Arial Narrow" panose="020B0604020202020204" pitchFamily="34" charset="0"/>
              </a:defRPr>
            </a:lvl3pPr>
            <a:lvl4pPr>
              <a:defRPr sz="3000" b="0" i="0">
                <a:solidFill>
                  <a:srgbClr val="011E41"/>
                </a:solidFill>
                <a:latin typeface="Arial Narrow" panose="020B0604020202020204" pitchFamily="34" charset="0"/>
              </a:defRPr>
            </a:lvl4pPr>
            <a:lvl5pPr>
              <a:defRPr sz="3000" b="0" i="0">
                <a:solidFill>
                  <a:srgbClr val="011E41"/>
                </a:solidFill>
                <a:latin typeface="Arial Narrow"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3" name="Picture 12" descr="Shape&#10;&#10;Description automatically generated">
            <a:extLst>
              <a:ext uri="{FF2B5EF4-FFF2-40B4-BE49-F238E27FC236}">
                <a16:creationId xmlns:a16="http://schemas.microsoft.com/office/drawing/2014/main" id="{051D5765-BB92-8F40-BB55-AC4FF5B650E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490472" y="3943430"/>
            <a:ext cx="5613628" cy="7394575"/>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F49B0CE9-45AF-0246-BB63-96BF389A9CC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
        <p:nvSpPr>
          <p:cNvPr id="12" name="Content Placeholder 10">
            <a:extLst>
              <a:ext uri="{FF2B5EF4-FFF2-40B4-BE49-F238E27FC236}">
                <a16:creationId xmlns:a16="http://schemas.microsoft.com/office/drawing/2014/main" id="{122D5AF6-615B-8F46-8983-690151D53FD0}"/>
              </a:ext>
            </a:extLst>
          </p:cNvPr>
          <p:cNvSpPr>
            <a:spLocks noGrp="1"/>
          </p:cNvSpPr>
          <p:nvPr>
            <p:ph sz="quarter" idx="12" hasCustomPrompt="1"/>
          </p:nvPr>
        </p:nvSpPr>
        <p:spPr>
          <a:xfrm>
            <a:off x="1405570" y="1006475"/>
            <a:ext cx="18095280" cy="1292662"/>
          </a:xfrm>
        </p:spPr>
        <p:txBody>
          <a:bodyPr/>
          <a:lstStyle>
            <a:lvl1pPr>
              <a:defRPr sz="8400" b="1" i="1">
                <a:solidFill>
                  <a:srgbClr val="E0251C"/>
                </a:solidFill>
                <a:latin typeface="Arial Narrow" panose="020B0604020202020204" pitchFamily="34" charset="0"/>
                <a:cs typeface="Arial Narrow" panose="020B0604020202020204" pitchFamily="34" charset="0"/>
              </a:defRPr>
            </a:lvl1pPr>
            <a:lvl2pPr>
              <a:defRPr>
                <a:solidFill>
                  <a:srgbClr val="E0251C"/>
                </a:solidFill>
              </a:defRPr>
            </a:lvl2pPr>
            <a:lvl3pPr>
              <a:defRPr>
                <a:solidFill>
                  <a:srgbClr val="E0251C"/>
                </a:solidFill>
              </a:defRPr>
            </a:lvl3pPr>
            <a:lvl4pPr>
              <a:defRPr>
                <a:solidFill>
                  <a:srgbClr val="E0251C"/>
                </a:solidFill>
              </a:defRPr>
            </a:lvl4pPr>
            <a:lvl5pPr>
              <a:defRPr>
                <a:solidFill>
                  <a:srgbClr val="E0251C"/>
                </a:solidFill>
              </a:defRPr>
            </a:lvl5pPr>
          </a:lstStyle>
          <a:p>
            <a:pPr lvl="0"/>
            <a:r>
              <a:rPr lang="en-GB" dirty="0"/>
              <a:t>TITLE HERE</a:t>
            </a:r>
            <a:endParaRPr lang="en-US" dirty="0"/>
          </a:p>
        </p:txBody>
      </p:sp>
    </p:spTree>
    <p:extLst>
      <p:ext uri="{BB962C8B-B14F-4D97-AF65-F5344CB8AC3E}">
        <p14:creationId xmlns:p14="http://schemas.microsoft.com/office/powerpoint/2010/main" val="196974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ntents image whit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0B9752E-A3E7-DC4F-82C8-76B23A1B2905}"/>
              </a:ext>
            </a:extLst>
          </p:cNvPr>
          <p:cNvSpPr>
            <a:spLocks noGrp="1"/>
          </p:cNvSpPr>
          <p:nvPr>
            <p:ph type="pic" sz="quarter" idx="15" hasCustomPrompt="1"/>
          </p:nvPr>
        </p:nvSpPr>
        <p:spPr>
          <a:xfrm>
            <a:off x="10530084" y="2911475"/>
            <a:ext cx="9569253" cy="6510135"/>
          </a:xfrm>
          <a:solidFill>
            <a:schemeClr val="bg1">
              <a:lumMod val="85000"/>
            </a:schemeClr>
          </a:solidFill>
        </p:spPr>
        <p:txBody>
          <a:bodyPr anchor="ctr"/>
          <a:lstStyle>
            <a:lvl1pPr algn="ctr">
              <a:defRPr sz="2000">
                <a:solidFill>
                  <a:srgbClr val="E0251C"/>
                </a:solidFill>
              </a:defRPr>
            </a:lvl1pPr>
          </a:lstStyle>
          <a:p>
            <a:r>
              <a:rPr lang="en-US" dirty="0"/>
              <a:t>ADD PICTURE HERE</a:t>
            </a:r>
          </a:p>
        </p:txBody>
      </p:sp>
      <p:pic>
        <p:nvPicPr>
          <p:cNvPr id="11" name="Picture 10" descr="A picture containing shape&#10;&#10;Description automatically generated">
            <a:extLst>
              <a:ext uri="{FF2B5EF4-FFF2-40B4-BE49-F238E27FC236}">
                <a16:creationId xmlns:a16="http://schemas.microsoft.com/office/drawing/2014/main" id="{0FA92B7B-3F9C-694F-93E1-8F22E0C9E6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1"/>
            <a:ext cx="12830552" cy="11309350"/>
          </a:xfrm>
          <a:prstGeom prst="rect">
            <a:avLst/>
          </a:prstGeom>
        </p:spPr>
      </p:pic>
      <p:sp>
        <p:nvSpPr>
          <p:cNvPr id="5" name="Holder 5"/>
          <p:cNvSpPr>
            <a:spLocks noGrp="1"/>
          </p:cNvSpPr>
          <p:nvPr>
            <p:ph type="ftr" sz="quarter" idx="5"/>
          </p:nvPr>
        </p:nvSpPr>
        <p:spPr>
          <a:xfrm>
            <a:off x="1060450" y="10693410"/>
            <a:ext cx="12208256" cy="276999"/>
          </a:xfrm>
        </p:spPr>
        <p:txBody>
          <a:bodyPr lIns="0" tIns="0" rIns="0" bIns="0"/>
          <a:lstStyle>
            <a:lvl1pPr algn="l">
              <a:defRPr b="0" i="0">
                <a:solidFill>
                  <a:srgbClr val="011E41"/>
                </a:solidFill>
                <a:latin typeface="Arial Narrow" panose="020B0604020202020204" pitchFamily="34" charset="0"/>
              </a:defRPr>
            </a:lvl1pPr>
          </a:lstStyle>
          <a:p>
            <a:r>
              <a:rPr lang="en-GB" dirty="0"/>
              <a:t>PRESENTATION TITLE GOES HERE, OPTIONAL SECTION TITLE  - VERSION 1.0 - MAY 2022</a:t>
            </a:r>
          </a:p>
        </p:txBody>
      </p:sp>
      <p:sp>
        <p:nvSpPr>
          <p:cNvPr id="7" name="Holder 7"/>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pic>
        <p:nvPicPr>
          <p:cNvPr id="9" name="Picture 8" descr="Shape&#10;&#10;Description automatically generated">
            <a:extLst>
              <a:ext uri="{FF2B5EF4-FFF2-40B4-BE49-F238E27FC236}">
                <a16:creationId xmlns:a16="http://schemas.microsoft.com/office/drawing/2014/main" id="{CA5FD295-D323-1D48-AB00-0471A903913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92589" y="3937170"/>
            <a:ext cx="5613628" cy="7394575"/>
          </a:xfrm>
          <a:prstGeom prst="rect">
            <a:avLst/>
          </a:prstGeom>
        </p:spPr>
      </p:pic>
      <p:sp>
        <p:nvSpPr>
          <p:cNvPr id="15" name="Content Placeholder 14">
            <a:extLst>
              <a:ext uri="{FF2B5EF4-FFF2-40B4-BE49-F238E27FC236}">
                <a16:creationId xmlns:a16="http://schemas.microsoft.com/office/drawing/2014/main" id="{2596B5A7-499A-A247-B8A2-62663790323D}"/>
              </a:ext>
            </a:extLst>
          </p:cNvPr>
          <p:cNvSpPr>
            <a:spLocks noGrp="1"/>
          </p:cNvSpPr>
          <p:nvPr>
            <p:ph sz="quarter" idx="13" hasCustomPrompt="1"/>
          </p:nvPr>
        </p:nvSpPr>
        <p:spPr>
          <a:xfrm>
            <a:off x="1351950" y="3016939"/>
            <a:ext cx="8222067" cy="553998"/>
          </a:xfrm>
        </p:spPr>
        <p:txBody>
          <a:bodyPr/>
          <a:lstStyle>
            <a:lvl1pPr>
              <a:defRPr sz="3600" b="0" i="0">
                <a:solidFill>
                  <a:srgbClr val="011E41"/>
                </a:solidFill>
                <a:latin typeface="Arial Narrow" panose="020B0604020202020204" pitchFamily="34" charset="0"/>
              </a:defRPr>
            </a:lvl1pPr>
            <a:lvl2pPr>
              <a:defRPr sz="3000" b="0" i="0">
                <a:solidFill>
                  <a:schemeClr val="bg1"/>
                </a:solidFill>
                <a:latin typeface="FS Dillon" panose="02000506030000020004" pitchFamily="2" charset="77"/>
              </a:defRPr>
            </a:lvl2pPr>
            <a:lvl3pPr>
              <a:defRPr sz="3000" b="0" i="0">
                <a:solidFill>
                  <a:schemeClr val="bg1"/>
                </a:solidFill>
                <a:latin typeface="FS Dillon" panose="02000506030000020004" pitchFamily="2" charset="77"/>
              </a:defRPr>
            </a:lvl3pPr>
            <a:lvl4pPr>
              <a:defRPr sz="3000" b="0" i="0">
                <a:solidFill>
                  <a:schemeClr val="bg1"/>
                </a:solidFill>
                <a:latin typeface="FS Dillon" panose="02000506030000020004" pitchFamily="2" charset="77"/>
              </a:defRPr>
            </a:lvl4pPr>
            <a:lvl5pPr>
              <a:defRPr sz="3000" b="0" i="0">
                <a:solidFill>
                  <a:schemeClr val="bg1"/>
                </a:solidFill>
                <a:latin typeface="FS Dillon" panose="02000506030000020004" pitchFamily="2" charset="77"/>
              </a:defRPr>
            </a:lvl5pPr>
          </a:lstStyle>
          <a:p>
            <a:pPr lvl="0"/>
            <a:r>
              <a:rPr lang="en-GB" dirty="0"/>
              <a:t>SUBTITLE</a:t>
            </a:r>
            <a:endParaRPr lang="en-US" dirty="0"/>
          </a:p>
        </p:txBody>
      </p:sp>
      <p:sp>
        <p:nvSpPr>
          <p:cNvPr id="17" name="Content Placeholder 14">
            <a:extLst>
              <a:ext uri="{FF2B5EF4-FFF2-40B4-BE49-F238E27FC236}">
                <a16:creationId xmlns:a16="http://schemas.microsoft.com/office/drawing/2014/main" id="{B59687A7-DFA5-E04E-B361-0FE2BE44A0AD}"/>
              </a:ext>
            </a:extLst>
          </p:cNvPr>
          <p:cNvSpPr>
            <a:spLocks noGrp="1"/>
          </p:cNvSpPr>
          <p:nvPr>
            <p:ph sz="quarter" idx="14"/>
          </p:nvPr>
        </p:nvSpPr>
        <p:spPr>
          <a:xfrm>
            <a:off x="1351950" y="3945627"/>
            <a:ext cx="8222067" cy="2308324"/>
          </a:xfrm>
        </p:spPr>
        <p:txBody>
          <a:bodyPr/>
          <a:lstStyle>
            <a:lvl1pPr>
              <a:spcBef>
                <a:spcPts val="1200"/>
              </a:spcBef>
              <a:defRPr sz="3000" b="0" i="0">
                <a:solidFill>
                  <a:srgbClr val="011E41"/>
                </a:solidFill>
                <a:latin typeface="Arial Narrow" panose="020B0604020202020204" pitchFamily="34" charset="0"/>
              </a:defRPr>
            </a:lvl1pPr>
            <a:lvl2pPr>
              <a:defRPr sz="3000" b="0" i="0">
                <a:solidFill>
                  <a:srgbClr val="011E41"/>
                </a:solidFill>
                <a:latin typeface="Arial Narrow" panose="020B0604020202020204" pitchFamily="34" charset="0"/>
              </a:defRPr>
            </a:lvl2pPr>
            <a:lvl3pPr>
              <a:defRPr sz="3000" b="0" i="0">
                <a:solidFill>
                  <a:srgbClr val="011E41"/>
                </a:solidFill>
                <a:latin typeface="Arial Narrow" panose="020B0604020202020204" pitchFamily="34" charset="0"/>
              </a:defRPr>
            </a:lvl3pPr>
            <a:lvl4pPr>
              <a:defRPr sz="3000" b="0" i="0">
                <a:solidFill>
                  <a:srgbClr val="011E41"/>
                </a:solidFill>
                <a:latin typeface="Arial Narrow" panose="020B0604020202020204" pitchFamily="34" charset="0"/>
              </a:defRPr>
            </a:lvl4pPr>
            <a:lvl5pPr>
              <a:defRPr sz="3000" b="0" i="0">
                <a:solidFill>
                  <a:srgbClr val="011E41"/>
                </a:solidFill>
                <a:latin typeface="Arial Narrow"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3" name="Picture 12" descr="A picture containing text, clipart&#10;&#10;Description automatically generated">
            <a:extLst>
              <a:ext uri="{FF2B5EF4-FFF2-40B4-BE49-F238E27FC236}">
                <a16:creationId xmlns:a16="http://schemas.microsoft.com/office/drawing/2014/main" id="{E0609FBD-CF03-5246-A1F6-C2B00DBB90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
        <p:nvSpPr>
          <p:cNvPr id="14" name="Content Placeholder 10">
            <a:extLst>
              <a:ext uri="{FF2B5EF4-FFF2-40B4-BE49-F238E27FC236}">
                <a16:creationId xmlns:a16="http://schemas.microsoft.com/office/drawing/2014/main" id="{BD079AEB-B901-B241-81FE-2E5CDC8780EA}"/>
              </a:ext>
            </a:extLst>
          </p:cNvPr>
          <p:cNvSpPr>
            <a:spLocks noGrp="1"/>
          </p:cNvSpPr>
          <p:nvPr>
            <p:ph sz="quarter" idx="12" hasCustomPrompt="1"/>
          </p:nvPr>
        </p:nvSpPr>
        <p:spPr>
          <a:xfrm>
            <a:off x="1405570" y="1006475"/>
            <a:ext cx="18095280" cy="1292662"/>
          </a:xfrm>
        </p:spPr>
        <p:txBody>
          <a:bodyPr/>
          <a:lstStyle>
            <a:lvl1pPr>
              <a:defRPr sz="8400" b="1" i="1">
                <a:solidFill>
                  <a:srgbClr val="E0251C"/>
                </a:solidFill>
                <a:latin typeface="Arial Narrow" panose="020B0604020202020204" pitchFamily="34" charset="0"/>
                <a:cs typeface="Arial Narrow" panose="020B0604020202020204" pitchFamily="34" charset="0"/>
              </a:defRPr>
            </a:lvl1pPr>
            <a:lvl2pPr>
              <a:defRPr>
                <a:solidFill>
                  <a:srgbClr val="E0251C"/>
                </a:solidFill>
              </a:defRPr>
            </a:lvl2pPr>
            <a:lvl3pPr>
              <a:defRPr>
                <a:solidFill>
                  <a:srgbClr val="E0251C"/>
                </a:solidFill>
              </a:defRPr>
            </a:lvl3pPr>
            <a:lvl4pPr>
              <a:defRPr>
                <a:solidFill>
                  <a:srgbClr val="E0251C"/>
                </a:solidFill>
              </a:defRPr>
            </a:lvl4pPr>
            <a:lvl5pPr>
              <a:defRPr>
                <a:solidFill>
                  <a:srgbClr val="E0251C"/>
                </a:solidFill>
              </a:defRPr>
            </a:lvl5pPr>
          </a:lstStyle>
          <a:p>
            <a:pPr lvl="0"/>
            <a:r>
              <a:rPr lang="en-GB" dirty="0"/>
              <a:t>TITLE HERE</a:t>
            </a:r>
            <a:endParaRPr lang="en-US" dirty="0"/>
          </a:p>
        </p:txBody>
      </p:sp>
    </p:spTree>
    <p:extLst>
      <p:ext uri="{BB962C8B-B14F-4D97-AF65-F5344CB8AC3E}">
        <p14:creationId xmlns:p14="http://schemas.microsoft.com/office/powerpoint/2010/main" val="1872324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able Blue BG">
    <p:bg>
      <p:bgPr>
        <a:solidFill>
          <a:srgbClr val="011E41"/>
        </a:solidFill>
        <a:effectLst/>
      </p:bgPr>
    </p:bg>
    <p:spTree>
      <p:nvGrpSpPr>
        <p:cNvPr id="1" name=""/>
        <p:cNvGrpSpPr/>
        <p:nvPr/>
      </p:nvGrpSpPr>
      <p:grpSpPr>
        <a:xfrm>
          <a:off x="0" y="0"/>
          <a:ext cx="0" cy="0"/>
          <a:chOff x="0" y="0"/>
          <a:chExt cx="0" cy="0"/>
        </a:xfrm>
      </p:grpSpPr>
      <p:pic>
        <p:nvPicPr>
          <p:cNvPr id="10" name="Picture 9" descr="Venn diagram&#10;&#10;Description automatically generated with low confidence">
            <a:extLst>
              <a:ext uri="{FF2B5EF4-FFF2-40B4-BE49-F238E27FC236}">
                <a16:creationId xmlns:a16="http://schemas.microsoft.com/office/drawing/2014/main" id="{4F3CA11A-03BB-384D-B86C-99A7BE07B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926"/>
            <a:ext cx="20118211" cy="11301424"/>
          </a:xfrm>
          <a:prstGeom prst="rect">
            <a:avLst/>
          </a:prstGeom>
        </p:spPr>
      </p:pic>
      <p:pic>
        <p:nvPicPr>
          <p:cNvPr id="5" name="Picture 4" descr="Shape&#10;&#10;Description automatically generated">
            <a:extLst>
              <a:ext uri="{FF2B5EF4-FFF2-40B4-BE49-F238E27FC236}">
                <a16:creationId xmlns:a16="http://schemas.microsoft.com/office/drawing/2014/main" id="{D51B9605-7E8A-5347-9A10-BF27B98752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90472" y="3914775"/>
            <a:ext cx="5613628" cy="7394575"/>
          </a:xfrm>
          <a:prstGeom prst="rect">
            <a:avLst/>
          </a:prstGeom>
        </p:spPr>
      </p:pic>
      <p:sp>
        <p:nvSpPr>
          <p:cNvPr id="3" name="Footer Placeholder 2">
            <a:extLst>
              <a:ext uri="{FF2B5EF4-FFF2-40B4-BE49-F238E27FC236}">
                <a16:creationId xmlns:a16="http://schemas.microsoft.com/office/drawing/2014/main" id="{9923A12A-720D-794A-8A84-13DDA19CA112}"/>
              </a:ext>
            </a:extLst>
          </p:cNvPr>
          <p:cNvSpPr>
            <a:spLocks noGrp="1"/>
          </p:cNvSpPr>
          <p:nvPr>
            <p:ph type="ftr" sz="quarter" idx="10"/>
          </p:nvPr>
        </p:nvSpPr>
        <p:spPr/>
        <p:txBody>
          <a:bodyPr/>
          <a:lstStyle>
            <a:lvl1pPr>
              <a:defRPr>
                <a:solidFill>
                  <a:schemeClr val="bg1"/>
                </a:solidFill>
              </a:defRPr>
            </a:lvl1pPr>
          </a:lstStyle>
          <a:p>
            <a:r>
              <a:rPr lang="en-GB"/>
              <a:t>PRESENTATION TITLE GOES HERE, OPTIONAL SECTION TITLE  - VERSION 1.0 - MAY 2022</a:t>
            </a:r>
            <a:endParaRPr lang="en-GB" dirty="0"/>
          </a:p>
        </p:txBody>
      </p:sp>
      <p:sp>
        <p:nvSpPr>
          <p:cNvPr id="4" name="Slide Number Placeholder 3">
            <a:extLst>
              <a:ext uri="{FF2B5EF4-FFF2-40B4-BE49-F238E27FC236}">
                <a16:creationId xmlns:a16="http://schemas.microsoft.com/office/drawing/2014/main" id="{BDBF5A6B-3FB2-E245-9CDB-CF4007C106E9}"/>
              </a:ext>
            </a:extLst>
          </p:cNvPr>
          <p:cNvSpPr>
            <a:spLocks noGrp="1"/>
          </p:cNvSpPr>
          <p:nvPr>
            <p:ph type="sldNum" sz="quarter" idx="11"/>
          </p:nvPr>
        </p:nvSpPr>
        <p:spPr/>
        <p:txBody>
          <a:bodyPr/>
          <a:lstStyle/>
          <a:p>
            <a:pPr marL="38100">
              <a:lnSpc>
                <a:spcPct val="100000"/>
              </a:lnSpc>
              <a:spcBef>
                <a:spcPts val="200"/>
              </a:spcBef>
            </a:pPr>
            <a:fld id="{81D60167-4931-47E6-BA6A-407CBD079E47}" type="slidenum">
              <a:rPr lang="en-GB" spc="10" smtClean="0">
                <a:solidFill>
                  <a:srgbClr val="E0251C"/>
                </a:solidFill>
              </a:rPr>
              <a:t>‹#›</a:t>
            </a:fld>
            <a:endParaRPr lang="en-GB" spc="10" dirty="0">
              <a:solidFill>
                <a:srgbClr val="E0251C"/>
              </a:solidFill>
            </a:endParaRPr>
          </a:p>
        </p:txBody>
      </p:sp>
      <p:sp>
        <p:nvSpPr>
          <p:cNvPr id="7" name="Content Placeholder 10">
            <a:extLst>
              <a:ext uri="{FF2B5EF4-FFF2-40B4-BE49-F238E27FC236}">
                <a16:creationId xmlns:a16="http://schemas.microsoft.com/office/drawing/2014/main" id="{E0D51306-A0B4-384D-9E43-01017C858BCD}"/>
              </a:ext>
            </a:extLst>
          </p:cNvPr>
          <p:cNvSpPr>
            <a:spLocks noGrp="1"/>
          </p:cNvSpPr>
          <p:nvPr>
            <p:ph sz="quarter" idx="12" hasCustomPrompt="1"/>
          </p:nvPr>
        </p:nvSpPr>
        <p:spPr>
          <a:xfrm>
            <a:off x="812800" y="1006475"/>
            <a:ext cx="18688050" cy="1292662"/>
          </a:xfrm>
        </p:spPr>
        <p:txBody>
          <a:bodyPr/>
          <a:lstStyle>
            <a:lvl1pPr>
              <a:defRPr sz="8400" b="1" i="1">
                <a:solidFill>
                  <a:schemeClr val="bg1"/>
                </a:solidFill>
                <a:latin typeface="Arial Narrow" panose="020B0604020202020204" pitchFamily="34" charset="0"/>
                <a:cs typeface="Arial Narrow" panose="020B0604020202020204" pitchFamily="34" charset="0"/>
              </a:defRPr>
            </a:lvl1pPr>
            <a:lvl2pPr>
              <a:defRPr>
                <a:solidFill>
                  <a:srgbClr val="E0251C"/>
                </a:solidFill>
              </a:defRPr>
            </a:lvl2pPr>
            <a:lvl3pPr>
              <a:defRPr>
                <a:solidFill>
                  <a:srgbClr val="E0251C"/>
                </a:solidFill>
              </a:defRPr>
            </a:lvl3pPr>
            <a:lvl4pPr>
              <a:defRPr>
                <a:solidFill>
                  <a:srgbClr val="E0251C"/>
                </a:solidFill>
              </a:defRPr>
            </a:lvl4pPr>
            <a:lvl5pPr>
              <a:defRPr>
                <a:solidFill>
                  <a:srgbClr val="E0251C"/>
                </a:solidFill>
              </a:defRPr>
            </a:lvl5pPr>
          </a:lstStyle>
          <a:p>
            <a:pPr lvl="0"/>
            <a:r>
              <a:rPr lang="en-GB" dirty="0"/>
              <a:t>TABLE TITLE HERE</a:t>
            </a:r>
            <a:endParaRPr lang="en-US" dirty="0"/>
          </a:p>
        </p:txBody>
      </p:sp>
      <p:pic>
        <p:nvPicPr>
          <p:cNvPr id="9" name="Picture 8" descr="A picture containing text, clipart&#10;&#10;Description automatically generated">
            <a:extLst>
              <a:ext uri="{FF2B5EF4-FFF2-40B4-BE49-F238E27FC236}">
                <a16:creationId xmlns:a16="http://schemas.microsoft.com/office/drawing/2014/main" id="{5A36D1F3-F353-7D4C-AEAF-49488856595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2815109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able white 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D00F68B-014F-4F4E-A3CC-2887D452FB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1"/>
            <a:ext cx="12830552" cy="11309350"/>
          </a:xfrm>
          <a:prstGeom prst="rect">
            <a:avLst/>
          </a:prstGeom>
        </p:spPr>
      </p:pic>
      <p:sp>
        <p:nvSpPr>
          <p:cNvPr id="3" name="Footer Placeholder 2">
            <a:extLst>
              <a:ext uri="{FF2B5EF4-FFF2-40B4-BE49-F238E27FC236}">
                <a16:creationId xmlns:a16="http://schemas.microsoft.com/office/drawing/2014/main" id="{9923A12A-720D-794A-8A84-13DDA19CA112}"/>
              </a:ext>
            </a:extLst>
          </p:cNvPr>
          <p:cNvSpPr>
            <a:spLocks noGrp="1"/>
          </p:cNvSpPr>
          <p:nvPr>
            <p:ph type="ftr" sz="quarter" idx="10"/>
          </p:nvPr>
        </p:nvSpPr>
        <p:spPr/>
        <p:txBody>
          <a:bodyPr/>
          <a:lstStyle/>
          <a:p>
            <a:r>
              <a:rPr lang="en-GB"/>
              <a:t>PRESENTATION TITLE GOES HERE, OPTIONAL SECTION TITLE  - VERSION 1.0 - MAY 2022</a:t>
            </a:r>
            <a:endParaRPr lang="en-GB" dirty="0"/>
          </a:p>
        </p:txBody>
      </p:sp>
      <p:sp>
        <p:nvSpPr>
          <p:cNvPr id="4" name="Slide Number Placeholder 3">
            <a:extLst>
              <a:ext uri="{FF2B5EF4-FFF2-40B4-BE49-F238E27FC236}">
                <a16:creationId xmlns:a16="http://schemas.microsoft.com/office/drawing/2014/main" id="{BDBF5A6B-3FB2-E245-9CDB-CF4007C106E9}"/>
              </a:ext>
            </a:extLst>
          </p:cNvPr>
          <p:cNvSpPr>
            <a:spLocks noGrp="1"/>
          </p:cNvSpPr>
          <p:nvPr>
            <p:ph type="sldNum" sz="quarter" idx="11"/>
          </p:nvPr>
        </p:nvSpPr>
        <p:spPr/>
        <p:txBody>
          <a:bodyPr/>
          <a:lstStyle/>
          <a:p>
            <a:pPr marL="38100">
              <a:lnSpc>
                <a:spcPct val="100000"/>
              </a:lnSpc>
              <a:spcBef>
                <a:spcPts val="200"/>
              </a:spcBef>
            </a:pPr>
            <a:fld id="{81D60167-4931-47E6-BA6A-407CBD079E47}" type="slidenum">
              <a:rPr lang="en-GB" spc="10" smtClean="0">
                <a:solidFill>
                  <a:srgbClr val="E0251C"/>
                </a:solidFill>
              </a:rPr>
              <a:t>‹#›</a:t>
            </a:fld>
            <a:endParaRPr lang="en-GB" spc="10" dirty="0">
              <a:solidFill>
                <a:srgbClr val="E0251C"/>
              </a:solidFill>
            </a:endParaRPr>
          </a:p>
        </p:txBody>
      </p:sp>
      <p:pic>
        <p:nvPicPr>
          <p:cNvPr id="5" name="Picture 4" descr="Shape&#10;&#10;Description automatically generated">
            <a:extLst>
              <a:ext uri="{FF2B5EF4-FFF2-40B4-BE49-F238E27FC236}">
                <a16:creationId xmlns:a16="http://schemas.microsoft.com/office/drawing/2014/main" id="{D51B9605-7E8A-5347-9A10-BF27B98752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90472" y="3914775"/>
            <a:ext cx="5613628" cy="7394575"/>
          </a:xfrm>
          <a:prstGeom prst="rect">
            <a:avLst/>
          </a:prstGeom>
        </p:spPr>
      </p:pic>
      <p:sp>
        <p:nvSpPr>
          <p:cNvPr id="11" name="Content Placeholder 10">
            <a:extLst>
              <a:ext uri="{FF2B5EF4-FFF2-40B4-BE49-F238E27FC236}">
                <a16:creationId xmlns:a16="http://schemas.microsoft.com/office/drawing/2014/main" id="{26EA6FA4-E7C1-B048-9FB4-C413F81EDE1F}"/>
              </a:ext>
            </a:extLst>
          </p:cNvPr>
          <p:cNvSpPr>
            <a:spLocks noGrp="1"/>
          </p:cNvSpPr>
          <p:nvPr>
            <p:ph sz="quarter" idx="12" hasCustomPrompt="1"/>
          </p:nvPr>
        </p:nvSpPr>
        <p:spPr>
          <a:xfrm>
            <a:off x="812800" y="1006475"/>
            <a:ext cx="18688050" cy="1292662"/>
          </a:xfrm>
        </p:spPr>
        <p:txBody>
          <a:bodyPr/>
          <a:lstStyle>
            <a:lvl1pPr>
              <a:defRPr sz="8400" b="1" i="1">
                <a:solidFill>
                  <a:srgbClr val="E0251C"/>
                </a:solidFill>
                <a:latin typeface="Arial Narrow" panose="020B0604020202020204" pitchFamily="34" charset="0"/>
                <a:cs typeface="Arial Narrow" panose="020B0604020202020204" pitchFamily="34" charset="0"/>
              </a:defRPr>
            </a:lvl1pPr>
            <a:lvl2pPr>
              <a:defRPr>
                <a:solidFill>
                  <a:srgbClr val="E0251C"/>
                </a:solidFill>
              </a:defRPr>
            </a:lvl2pPr>
            <a:lvl3pPr>
              <a:defRPr>
                <a:solidFill>
                  <a:srgbClr val="E0251C"/>
                </a:solidFill>
              </a:defRPr>
            </a:lvl3pPr>
            <a:lvl4pPr>
              <a:defRPr>
                <a:solidFill>
                  <a:srgbClr val="E0251C"/>
                </a:solidFill>
              </a:defRPr>
            </a:lvl4pPr>
            <a:lvl5pPr>
              <a:defRPr>
                <a:solidFill>
                  <a:srgbClr val="E0251C"/>
                </a:solidFill>
              </a:defRPr>
            </a:lvl5pPr>
          </a:lstStyle>
          <a:p>
            <a:pPr lvl="0"/>
            <a:r>
              <a:rPr lang="en-GB" dirty="0"/>
              <a:t>TABLE TITLE HERE</a:t>
            </a:r>
            <a:endParaRPr lang="en-US" dirty="0"/>
          </a:p>
        </p:txBody>
      </p:sp>
      <p:pic>
        <p:nvPicPr>
          <p:cNvPr id="9" name="Picture 8" descr="A picture containing text, clipart&#10;&#10;Description automatically generated">
            <a:extLst>
              <a:ext uri="{FF2B5EF4-FFF2-40B4-BE49-F238E27FC236}">
                <a16:creationId xmlns:a16="http://schemas.microsoft.com/office/drawing/2014/main" id="{E0878808-A814-9941-81D9-79F16B0A16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1230138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Infographic White BG1">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A14C54D9-4A40-B34D-A584-53DE4FC926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7927"/>
            <a:ext cx="20104100" cy="11301424"/>
          </a:xfrm>
          <a:prstGeom prst="rect">
            <a:avLst/>
          </a:prstGeom>
        </p:spPr>
      </p:pic>
      <p:sp>
        <p:nvSpPr>
          <p:cNvPr id="5" name="Holder 5"/>
          <p:cNvSpPr>
            <a:spLocks noGrp="1"/>
          </p:cNvSpPr>
          <p:nvPr>
            <p:ph type="ftr" sz="quarter" idx="5"/>
          </p:nvPr>
        </p:nvSpPr>
        <p:spPr>
          <a:xfrm>
            <a:off x="1060450" y="10693410"/>
            <a:ext cx="12208256" cy="276999"/>
          </a:xfrm>
        </p:spPr>
        <p:txBody>
          <a:bodyPr lIns="0" tIns="0" rIns="0" bIns="0"/>
          <a:lstStyle>
            <a:lvl1pPr algn="l">
              <a:defRPr b="0" i="0">
                <a:solidFill>
                  <a:srgbClr val="011E41"/>
                </a:solidFill>
                <a:latin typeface="Arial Narrow" panose="020B0604020202020204" pitchFamily="34" charset="0"/>
              </a:defRPr>
            </a:lvl1pPr>
          </a:lstStyle>
          <a:p>
            <a:r>
              <a:rPr lang="en-GB" dirty="0"/>
              <a:t>PRESENTATION TITLE GOES HERE, OPTIONAL SECTION TITLE  - VERSION 1.0 - MAY 2022</a:t>
            </a:r>
          </a:p>
        </p:txBody>
      </p:sp>
      <p:sp>
        <p:nvSpPr>
          <p:cNvPr id="7" name="Holder 7"/>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sp>
        <p:nvSpPr>
          <p:cNvPr id="12" name="Content Placeholder 10">
            <a:extLst>
              <a:ext uri="{FF2B5EF4-FFF2-40B4-BE49-F238E27FC236}">
                <a16:creationId xmlns:a16="http://schemas.microsoft.com/office/drawing/2014/main" id="{122D5AF6-615B-8F46-8983-690151D53FD0}"/>
              </a:ext>
            </a:extLst>
          </p:cNvPr>
          <p:cNvSpPr>
            <a:spLocks noGrp="1"/>
          </p:cNvSpPr>
          <p:nvPr>
            <p:ph sz="quarter" idx="12" hasCustomPrompt="1"/>
          </p:nvPr>
        </p:nvSpPr>
        <p:spPr>
          <a:xfrm>
            <a:off x="603250" y="351723"/>
            <a:ext cx="18095280" cy="1292662"/>
          </a:xfrm>
        </p:spPr>
        <p:txBody>
          <a:bodyPr/>
          <a:lstStyle>
            <a:lvl1pPr>
              <a:defRPr sz="8400" b="1" i="1">
                <a:solidFill>
                  <a:schemeClr val="bg1"/>
                </a:solidFill>
                <a:latin typeface="Arial Narrow" panose="020B0604020202020204" pitchFamily="34" charset="0"/>
                <a:cs typeface="Arial Narrow" panose="020B0604020202020204" pitchFamily="34" charset="0"/>
              </a:defRPr>
            </a:lvl1pPr>
            <a:lvl2pPr>
              <a:defRPr>
                <a:solidFill>
                  <a:srgbClr val="E0251C"/>
                </a:solidFill>
              </a:defRPr>
            </a:lvl2pPr>
            <a:lvl3pPr>
              <a:defRPr>
                <a:solidFill>
                  <a:srgbClr val="E0251C"/>
                </a:solidFill>
              </a:defRPr>
            </a:lvl3pPr>
            <a:lvl4pPr>
              <a:defRPr>
                <a:solidFill>
                  <a:srgbClr val="E0251C"/>
                </a:solidFill>
              </a:defRPr>
            </a:lvl4pPr>
            <a:lvl5pPr>
              <a:defRPr>
                <a:solidFill>
                  <a:srgbClr val="E0251C"/>
                </a:solidFill>
              </a:defRPr>
            </a:lvl5pPr>
          </a:lstStyle>
          <a:p>
            <a:pPr lvl="0"/>
            <a:r>
              <a:rPr lang="en-GB" dirty="0"/>
              <a:t>TITLE HERE</a:t>
            </a:r>
            <a:endParaRPr lang="en-US" dirty="0"/>
          </a:p>
        </p:txBody>
      </p:sp>
      <p:pic>
        <p:nvPicPr>
          <p:cNvPr id="8" name="Picture 7" descr="A picture containing text, clipart&#10;&#10;Description automatically generated">
            <a:extLst>
              <a:ext uri="{FF2B5EF4-FFF2-40B4-BE49-F238E27FC236}">
                <a16:creationId xmlns:a16="http://schemas.microsoft.com/office/drawing/2014/main" id="{9095106B-8CCE-C840-9D11-E29D3A03B8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2951157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A389BDCE-0D85-6F46-B3DE-C5A162E6064B}"/>
              </a:ext>
            </a:extLst>
          </p:cNvPr>
          <p:cNvSpPr>
            <a:spLocks noGrp="1"/>
          </p:cNvSpPr>
          <p:nvPr>
            <p:ph type="media" sz="quarter" idx="12" hasCustomPrompt="1"/>
          </p:nvPr>
        </p:nvSpPr>
        <p:spPr>
          <a:xfrm>
            <a:off x="0" y="0"/>
            <a:ext cx="20104100" cy="11309350"/>
          </a:xfrm>
          <a:solidFill>
            <a:schemeClr val="bg1">
              <a:lumMod val="85000"/>
            </a:schemeClr>
          </a:solidFill>
        </p:spPr>
        <p:txBody>
          <a:bodyPr anchor="ctr"/>
          <a:lstStyle>
            <a:lvl1pPr algn="ctr">
              <a:defRPr sz="2400">
                <a:solidFill>
                  <a:srgbClr val="E0251C"/>
                </a:solidFill>
              </a:defRPr>
            </a:lvl1pPr>
          </a:lstStyle>
          <a:p>
            <a:r>
              <a:rPr lang="en-US" dirty="0"/>
              <a:t>INSERT VIDEO HERE</a:t>
            </a:r>
          </a:p>
        </p:txBody>
      </p:sp>
      <p:sp>
        <p:nvSpPr>
          <p:cNvPr id="3" name="Footer Placeholder 2">
            <a:extLst>
              <a:ext uri="{FF2B5EF4-FFF2-40B4-BE49-F238E27FC236}">
                <a16:creationId xmlns:a16="http://schemas.microsoft.com/office/drawing/2014/main" id="{07443F0A-452E-4E48-A57B-AD0CBB50DF3E}"/>
              </a:ext>
            </a:extLst>
          </p:cNvPr>
          <p:cNvSpPr>
            <a:spLocks noGrp="1"/>
          </p:cNvSpPr>
          <p:nvPr>
            <p:ph type="ftr" sz="quarter" idx="10"/>
          </p:nvPr>
        </p:nvSpPr>
        <p:spPr/>
        <p:txBody>
          <a:bodyPr/>
          <a:lstStyle>
            <a:lvl1pPr>
              <a:defRPr>
                <a:solidFill>
                  <a:schemeClr val="bg1"/>
                </a:solidFill>
              </a:defRPr>
            </a:lvl1pPr>
          </a:lstStyle>
          <a:p>
            <a:r>
              <a:rPr lang="en-GB"/>
              <a:t>PRESENTATION TITLE GOES HERE, OPTIONAL SECTION TITLE  - VERSION 1.0 - MAY 2022</a:t>
            </a:r>
            <a:endParaRPr lang="en-GB" dirty="0"/>
          </a:p>
        </p:txBody>
      </p:sp>
      <p:sp>
        <p:nvSpPr>
          <p:cNvPr id="4" name="Slide Number Placeholder 3">
            <a:extLst>
              <a:ext uri="{FF2B5EF4-FFF2-40B4-BE49-F238E27FC236}">
                <a16:creationId xmlns:a16="http://schemas.microsoft.com/office/drawing/2014/main" id="{0D2A9599-3B55-EC41-904E-C59BCDEC60C1}"/>
              </a:ext>
            </a:extLst>
          </p:cNvPr>
          <p:cNvSpPr>
            <a:spLocks noGrp="1"/>
          </p:cNvSpPr>
          <p:nvPr>
            <p:ph type="sldNum" sz="quarter" idx="11"/>
          </p:nvPr>
        </p:nvSpPr>
        <p:spPr/>
        <p:txBody>
          <a:bodyPr/>
          <a:lstStyle/>
          <a:p>
            <a:pPr marL="38100">
              <a:lnSpc>
                <a:spcPct val="100000"/>
              </a:lnSpc>
              <a:spcBef>
                <a:spcPts val="200"/>
              </a:spcBef>
            </a:pPr>
            <a:fld id="{81D60167-4931-47E6-BA6A-407CBD079E47}" type="slidenum">
              <a:rPr lang="en-GB" spc="10" smtClean="0">
                <a:solidFill>
                  <a:srgbClr val="E0251C"/>
                </a:solidFill>
              </a:rPr>
              <a:t>‹#›</a:t>
            </a:fld>
            <a:endParaRPr lang="en-GB" spc="10" dirty="0">
              <a:solidFill>
                <a:srgbClr val="E0251C"/>
              </a:solidFill>
            </a:endParaRPr>
          </a:p>
        </p:txBody>
      </p:sp>
    </p:spTree>
    <p:extLst>
      <p:ext uri="{BB962C8B-B14F-4D97-AF65-F5344CB8AC3E}">
        <p14:creationId xmlns:p14="http://schemas.microsoft.com/office/powerpoint/2010/main" val="2042488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bg>
      <p:bgPr>
        <a:solidFill>
          <a:srgbClr val="011E41"/>
        </a:solidFill>
        <a:effectLst/>
      </p:bgPr>
    </p:bg>
    <p:spTree>
      <p:nvGrpSpPr>
        <p:cNvPr id="1" name=""/>
        <p:cNvGrpSpPr/>
        <p:nvPr/>
      </p:nvGrpSpPr>
      <p:grpSpPr>
        <a:xfrm>
          <a:off x="0" y="0"/>
          <a:ext cx="0" cy="0"/>
          <a:chOff x="0" y="0"/>
          <a:chExt cx="0" cy="0"/>
        </a:xfrm>
      </p:grpSpPr>
      <p:sp>
        <p:nvSpPr>
          <p:cNvPr id="3" name="Holder 3"/>
          <p:cNvSpPr>
            <a:spLocks noGrp="1"/>
          </p:cNvSpPr>
          <p:nvPr>
            <p:ph type="ftr" sz="quarter" idx="5"/>
          </p:nvPr>
        </p:nvSpPr>
        <p:spPr>
          <a:xfrm>
            <a:off x="1060450" y="10663084"/>
            <a:ext cx="12208256" cy="276999"/>
          </a:xfrm>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5" name="Holder 5"/>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lank Blue logo">
    <p:bg>
      <p:bgPr>
        <a:solidFill>
          <a:srgbClr val="011E4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1060450" y="10658556"/>
            <a:ext cx="12208256" cy="276999"/>
          </a:xfrm>
        </p:spPr>
        <p:txBody>
          <a:bodyPr lIns="0" tIns="0" rIns="0" bIns="0"/>
          <a:lstStyle>
            <a:lvl1pPr algn="ctr">
              <a:defRPr b="0" i="0">
                <a:solidFill>
                  <a:schemeClr val="bg1"/>
                </a:solidFill>
                <a:latin typeface="Arial Narrow" panose="020B0604020202020204" pitchFamily="34" charset="0"/>
              </a:defRPr>
            </a:lvl1pPr>
          </a:lstStyle>
          <a:p>
            <a:pPr algn="l"/>
            <a:r>
              <a:rPr lang="en-GB" dirty="0"/>
              <a:t>PRESENTATION TITLE GOES HERE, OPTIONAL SECTION TITLE  - VERSION 1.0 - MAY 2022</a:t>
            </a:r>
          </a:p>
        </p:txBody>
      </p:sp>
      <p:sp>
        <p:nvSpPr>
          <p:cNvPr id="4" name="Holder 4"/>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pic>
        <p:nvPicPr>
          <p:cNvPr id="5" name="Picture 4" descr="A picture containing text, clipart&#10;&#10;Description automatically generated">
            <a:extLst>
              <a:ext uri="{FF2B5EF4-FFF2-40B4-BE49-F238E27FC236}">
                <a16:creationId xmlns:a16="http://schemas.microsoft.com/office/drawing/2014/main" id="{1C40FC83-7FE6-4D44-98BA-53A647F181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Elite gam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060450" y="3292475"/>
            <a:ext cx="17983200" cy="1716880"/>
          </a:xfrm>
          <a:prstGeom prst="rect">
            <a:avLst/>
          </a:prstGeom>
        </p:spPr>
        <p:txBody>
          <a:bodyPr wrap="square" lIns="0" tIns="0" rIns="0" bIns="0">
            <a:spAutoFit/>
          </a:bodyPr>
          <a:lstStyle>
            <a:lvl1pPr algn="ctr">
              <a:lnSpc>
                <a:spcPct val="75000"/>
              </a:lnSpc>
              <a:defRPr sz="14700" b="1" i="1">
                <a:solidFill>
                  <a:schemeClr val="bg1"/>
                </a:solidFill>
                <a:latin typeface="Arial Narrow" panose="020B0604020202020204" pitchFamily="34" charset="0"/>
                <a:cs typeface="Arial Narrow" panose="020B0604020202020204" pitchFamily="34" charset="0"/>
              </a:defRPr>
            </a:lvl1pPr>
          </a:lstStyle>
          <a:p>
            <a:endParaRPr lang="en-GB" dirty="0"/>
          </a:p>
        </p:txBody>
      </p:sp>
      <p:pic>
        <p:nvPicPr>
          <p:cNvPr id="5" name="Picture 4" descr="A picture containing text, clipart&#10;&#10;Description automatically generated">
            <a:extLst>
              <a:ext uri="{FF2B5EF4-FFF2-40B4-BE49-F238E27FC236}">
                <a16:creationId xmlns:a16="http://schemas.microsoft.com/office/drawing/2014/main" id="{DE979C74-05A5-0740-95A8-CDBD6205B228}"/>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74611" y="9617075"/>
            <a:ext cx="3754878" cy="100845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3_Title Slide">
    <p:bg>
      <p:bgPr>
        <a:solidFill>
          <a:srgbClr val="011E4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939880" y="3897962"/>
            <a:ext cx="10224339" cy="1708160"/>
          </a:xfrm>
          <a:prstGeom prst="rect">
            <a:avLst/>
          </a:prstGeom>
        </p:spPr>
        <p:txBody>
          <a:bodyPr wrap="square" lIns="0" tIns="0" rIns="0" bIns="0">
            <a:spAutoFit/>
          </a:bodyPr>
          <a:lstStyle>
            <a:lvl1pPr>
              <a:defRPr sz="11100" b="1" i="0">
                <a:solidFill>
                  <a:schemeClr val="bg1"/>
                </a:solidFill>
                <a:latin typeface="Arial Narrow" panose="020B0604020202020204" pitchFamily="34" charset="0"/>
                <a:cs typeface="Arial Narrow" panose="020B0604020202020204" pitchFamily="34" charset="0"/>
              </a:defRPr>
            </a:lvl1pPr>
          </a:lstStyle>
          <a:p>
            <a:endParaRPr dirty="0"/>
          </a:p>
        </p:txBody>
      </p:sp>
      <p:sp>
        <p:nvSpPr>
          <p:cNvPr id="3" name="Holder 3"/>
          <p:cNvSpPr>
            <a:spLocks noGrp="1"/>
          </p:cNvSpPr>
          <p:nvPr>
            <p:ph type="subTitle" idx="4"/>
          </p:nvPr>
        </p:nvSpPr>
        <p:spPr>
          <a:xfrm>
            <a:off x="5331864" y="7395657"/>
            <a:ext cx="9440371" cy="607859"/>
          </a:xfrm>
          <a:prstGeom prst="rect">
            <a:avLst/>
          </a:prstGeom>
        </p:spPr>
        <p:txBody>
          <a:bodyPr wrap="square" lIns="0" tIns="0" rIns="0" bIns="0">
            <a:spAutoFit/>
          </a:bodyPr>
          <a:lstStyle>
            <a:lvl1pPr>
              <a:defRPr sz="3950" b="0" i="0">
                <a:solidFill>
                  <a:srgbClr val="BAC1CE"/>
                </a:solidFill>
                <a:latin typeface="Arial Narrow" panose="020B0604020202020204" pitchFamily="34" charset="0"/>
                <a:cs typeface="Arial Narrow" panose="020B0604020202020204" pitchFamily="34" charset="0"/>
              </a:defRPr>
            </a:lvl1pPr>
          </a:lstStyle>
          <a:p>
            <a:endParaRPr dirty="0"/>
          </a:p>
        </p:txBody>
      </p:sp>
      <p:sp>
        <p:nvSpPr>
          <p:cNvPr id="4" name="Holder 4"/>
          <p:cNvSpPr>
            <a:spLocks noGrp="1"/>
          </p:cNvSpPr>
          <p:nvPr>
            <p:ph type="ftr" sz="quarter" idx="5"/>
          </p:nvPr>
        </p:nvSpPr>
        <p:spPr>
          <a:xfrm>
            <a:off x="1060450" y="10658556"/>
            <a:ext cx="12208256" cy="276999"/>
          </a:xfrm>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pic>
        <p:nvPicPr>
          <p:cNvPr id="7" name="Picture 6" descr="A picture containing text, clipart&#10;&#10;Description automatically generated">
            <a:extLst>
              <a:ext uri="{FF2B5EF4-FFF2-40B4-BE49-F238E27FC236}">
                <a16:creationId xmlns:a16="http://schemas.microsoft.com/office/drawing/2014/main" id="{7ED950E4-BEBC-1943-9145-F5A0B8783D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398642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ivider Full Pictur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8BBC2D-BBC2-B54F-AE37-BC4E635D00F5}"/>
              </a:ext>
            </a:extLst>
          </p:cNvPr>
          <p:cNvSpPr>
            <a:spLocks noGrp="1"/>
          </p:cNvSpPr>
          <p:nvPr>
            <p:ph type="pic" sz="quarter" idx="10" hasCustomPrompt="1"/>
          </p:nvPr>
        </p:nvSpPr>
        <p:spPr>
          <a:xfrm>
            <a:off x="0" y="15875"/>
            <a:ext cx="20121562" cy="11309350"/>
          </a:xfrm>
          <a:solidFill>
            <a:schemeClr val="bg1">
              <a:lumMod val="95000"/>
            </a:schemeClr>
          </a:solidFill>
        </p:spPr>
        <p:txBody>
          <a:bodyPr anchor="ctr"/>
          <a:lstStyle>
            <a:lvl1pPr algn="ctr">
              <a:defRPr/>
            </a:lvl1pPr>
          </a:lstStyle>
          <a:p>
            <a:r>
              <a:rPr lang="en-US" dirty="0"/>
              <a:t>						CLICK TO ADD PICTURE HERE</a:t>
            </a:r>
          </a:p>
        </p:txBody>
      </p:sp>
      <p:sp>
        <p:nvSpPr>
          <p:cNvPr id="4" name="Holder 4"/>
          <p:cNvSpPr>
            <a:spLocks noGrp="1"/>
          </p:cNvSpPr>
          <p:nvPr>
            <p:ph type="ftr" sz="quarter" idx="5"/>
          </p:nvPr>
        </p:nvSpPr>
        <p:spPr>
          <a:xfrm>
            <a:off x="1044194" y="10683875"/>
            <a:ext cx="12284456" cy="276999"/>
          </a:xfrm>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a:xfrm>
            <a:off x="464502" y="10658556"/>
            <a:ext cx="348615" cy="300082"/>
          </a:xfrm>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pPr marL="38100">
                <a:spcBef>
                  <a:spcPts val="200"/>
                </a:spcBef>
              </a:pPr>
              <a:t>‹#›</a:t>
            </a:fld>
            <a:endParaRPr lang="en-GB" spc="10" dirty="0"/>
          </a:p>
        </p:txBody>
      </p:sp>
      <p:pic>
        <p:nvPicPr>
          <p:cNvPr id="8" name="Picture 7">
            <a:extLst>
              <a:ext uri="{FF2B5EF4-FFF2-40B4-BE49-F238E27FC236}">
                <a16:creationId xmlns:a16="http://schemas.microsoft.com/office/drawing/2014/main" id="{101DE068-5A55-CE49-B592-5A5C76E5C00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7643877" y="10249195"/>
            <a:ext cx="1995721" cy="695814"/>
          </a:xfrm>
          <a:prstGeom prst="rect">
            <a:avLst/>
          </a:prstGeom>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vider Coaching">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umbrella, outdoor, orange&#10;&#10;Description automatically generated">
            <a:extLst>
              <a:ext uri="{FF2B5EF4-FFF2-40B4-BE49-F238E27FC236}">
                <a16:creationId xmlns:a16="http://schemas.microsoft.com/office/drawing/2014/main" id="{2F292266-472F-2441-9B20-1865B4292C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6" t="1484" r="1105" b="1484"/>
          <a:stretch/>
        </p:blipFill>
        <p:spPr>
          <a:xfrm>
            <a:off x="0" y="0"/>
            <a:ext cx="20104100" cy="11309350"/>
          </a:xfrm>
          <a:prstGeom prst="rect">
            <a:avLst/>
          </a:prstGeom>
        </p:spPr>
      </p:pic>
      <p:sp>
        <p:nvSpPr>
          <p:cNvPr id="3" name="Footer Placeholder 2">
            <a:extLst>
              <a:ext uri="{FF2B5EF4-FFF2-40B4-BE49-F238E27FC236}">
                <a16:creationId xmlns:a16="http://schemas.microsoft.com/office/drawing/2014/main" id="{80586071-A1C0-F040-9640-91AA58FB56BF}"/>
              </a:ext>
            </a:extLst>
          </p:cNvPr>
          <p:cNvSpPr>
            <a:spLocks noGrp="1"/>
          </p:cNvSpPr>
          <p:nvPr>
            <p:ph type="ftr" sz="quarter" idx="10"/>
          </p:nvPr>
        </p:nvSpPr>
        <p:spPr/>
        <p:txBody>
          <a:bodyPr/>
          <a:lstStyle>
            <a:lvl1pPr>
              <a:defRPr>
                <a:solidFill>
                  <a:schemeClr val="bg1"/>
                </a:solidFill>
              </a:defRPr>
            </a:lvl1pPr>
          </a:lstStyle>
          <a:p>
            <a:r>
              <a:rPr lang="en-GB" dirty="0"/>
              <a:t>PRESENTATION TITLE GOES HERE, OPTIONAL SECTION TITLE  - VERSION 1.0 - MAY 2022</a:t>
            </a:r>
          </a:p>
        </p:txBody>
      </p:sp>
      <p:sp>
        <p:nvSpPr>
          <p:cNvPr id="4" name="Slide Number Placeholder 3">
            <a:extLst>
              <a:ext uri="{FF2B5EF4-FFF2-40B4-BE49-F238E27FC236}">
                <a16:creationId xmlns:a16="http://schemas.microsoft.com/office/drawing/2014/main" id="{AA0F8CF2-D283-6F4A-9AB1-532AB8A1E67C}"/>
              </a:ext>
            </a:extLst>
          </p:cNvPr>
          <p:cNvSpPr>
            <a:spLocks noGrp="1"/>
          </p:cNvSpPr>
          <p:nvPr>
            <p:ph type="sldNum" sz="quarter" idx="11"/>
          </p:nvPr>
        </p:nvSpPr>
        <p:spPr>
          <a:xfrm>
            <a:off x="464502" y="10688593"/>
            <a:ext cx="348615" cy="300082"/>
          </a:xfrm>
        </p:spPr>
        <p:txBody>
          <a:bodyPr/>
          <a:lstStyle>
            <a:lvl1pPr>
              <a:defRPr>
                <a:solidFill>
                  <a:schemeClr val="bg1"/>
                </a:solidFill>
              </a:defRPr>
            </a:lvl1pPr>
          </a:lstStyle>
          <a:p>
            <a:pPr marL="38100">
              <a:spcBef>
                <a:spcPts val="200"/>
              </a:spcBef>
            </a:pPr>
            <a:fld id="{81D60167-4931-47E6-BA6A-407CBD079E47}" type="slidenum">
              <a:rPr lang="en-GB" spc="10" smtClean="0"/>
              <a:pPr marL="38100">
                <a:spcBef>
                  <a:spcPts val="200"/>
                </a:spcBef>
              </a:pPr>
              <a:t>‹#›</a:t>
            </a:fld>
            <a:endParaRPr lang="en-GB" spc="10" dirty="0"/>
          </a:p>
        </p:txBody>
      </p:sp>
      <p:pic>
        <p:nvPicPr>
          <p:cNvPr id="7" name="Picture 6" descr="A picture containing text, clipart&#10;&#10;Description automatically generated">
            <a:extLst>
              <a:ext uri="{FF2B5EF4-FFF2-40B4-BE49-F238E27FC236}">
                <a16:creationId xmlns:a16="http://schemas.microsoft.com/office/drawing/2014/main" id="{BDAFEFF1-120B-FA4D-AAF2-FF82D2CF96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741832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ivider First Ai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586071-A1C0-F040-9640-91AA58FB56BF}"/>
              </a:ext>
            </a:extLst>
          </p:cNvPr>
          <p:cNvSpPr>
            <a:spLocks noGrp="1"/>
          </p:cNvSpPr>
          <p:nvPr>
            <p:ph type="ftr" sz="quarter" idx="10"/>
          </p:nvPr>
        </p:nvSpPr>
        <p:spPr/>
        <p:txBody>
          <a:bodyPr/>
          <a:lstStyle>
            <a:lvl1pPr>
              <a:defRPr>
                <a:solidFill>
                  <a:schemeClr val="bg1"/>
                </a:solidFill>
              </a:defRPr>
            </a:lvl1pPr>
          </a:lstStyle>
          <a:p>
            <a:r>
              <a:rPr lang="en-GB"/>
              <a:t>PRESENTATION TITLE GOES HERE, OPTIONAL SECTION TITLE  - VERSION 1.0 - MAY 2022</a:t>
            </a:r>
            <a:endParaRPr lang="en-GB" dirty="0"/>
          </a:p>
        </p:txBody>
      </p:sp>
      <p:sp>
        <p:nvSpPr>
          <p:cNvPr id="4" name="Slide Number Placeholder 3">
            <a:extLst>
              <a:ext uri="{FF2B5EF4-FFF2-40B4-BE49-F238E27FC236}">
                <a16:creationId xmlns:a16="http://schemas.microsoft.com/office/drawing/2014/main" id="{AA0F8CF2-D283-6F4A-9AB1-532AB8A1E67C}"/>
              </a:ext>
            </a:extLst>
          </p:cNvPr>
          <p:cNvSpPr>
            <a:spLocks noGrp="1"/>
          </p:cNvSpPr>
          <p:nvPr>
            <p:ph type="sldNum" sz="quarter" idx="11"/>
          </p:nvPr>
        </p:nvSpPr>
        <p:spPr>
          <a:xfrm>
            <a:off x="464502" y="10688593"/>
            <a:ext cx="348615" cy="300082"/>
          </a:xfrm>
        </p:spPr>
        <p:txBody>
          <a:bodyPr/>
          <a:lstStyle>
            <a:lvl1pPr>
              <a:defRPr>
                <a:solidFill>
                  <a:schemeClr val="bg1"/>
                </a:solidFill>
              </a:defRPr>
            </a:lvl1pPr>
          </a:lstStyle>
          <a:p>
            <a:pPr marL="38100">
              <a:spcBef>
                <a:spcPts val="200"/>
              </a:spcBef>
            </a:pPr>
            <a:fld id="{81D60167-4931-47E6-BA6A-407CBD079E47}" type="slidenum">
              <a:rPr lang="en-GB" spc="10" smtClean="0"/>
              <a:pPr marL="38100">
                <a:spcBef>
                  <a:spcPts val="200"/>
                </a:spcBef>
              </a:pPr>
              <a:t>‹#›</a:t>
            </a:fld>
            <a:endParaRPr lang="en-GB" spc="10" dirty="0"/>
          </a:p>
        </p:txBody>
      </p:sp>
      <p:pic>
        <p:nvPicPr>
          <p:cNvPr id="5" name="Picture 4" descr="A picture containing text, clipart&#10;&#10;Description automatically generated">
            <a:extLst>
              <a:ext uri="{FF2B5EF4-FFF2-40B4-BE49-F238E27FC236}">
                <a16:creationId xmlns:a16="http://schemas.microsoft.com/office/drawing/2014/main" id="{273DF948-5891-4B4A-A303-60D4D5538E0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395168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vider Safeguarding">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586071-A1C0-F040-9640-91AA58FB56BF}"/>
              </a:ext>
            </a:extLst>
          </p:cNvPr>
          <p:cNvSpPr>
            <a:spLocks noGrp="1"/>
          </p:cNvSpPr>
          <p:nvPr>
            <p:ph type="ftr" sz="quarter" idx="10"/>
          </p:nvPr>
        </p:nvSpPr>
        <p:spPr/>
        <p:txBody>
          <a:bodyPr/>
          <a:lstStyle>
            <a:lvl1pPr>
              <a:defRPr>
                <a:solidFill>
                  <a:schemeClr val="bg1"/>
                </a:solidFill>
              </a:defRPr>
            </a:lvl1pPr>
          </a:lstStyle>
          <a:p>
            <a:r>
              <a:rPr lang="en-GB"/>
              <a:t>PRESENTATION TITLE GOES HERE, OPTIONAL SECTION TITLE  - VERSION 1.0 - MAY 2022</a:t>
            </a:r>
            <a:endParaRPr lang="en-GB" dirty="0"/>
          </a:p>
        </p:txBody>
      </p:sp>
      <p:sp>
        <p:nvSpPr>
          <p:cNvPr id="4" name="Slide Number Placeholder 3">
            <a:extLst>
              <a:ext uri="{FF2B5EF4-FFF2-40B4-BE49-F238E27FC236}">
                <a16:creationId xmlns:a16="http://schemas.microsoft.com/office/drawing/2014/main" id="{AA0F8CF2-D283-6F4A-9AB1-532AB8A1E67C}"/>
              </a:ext>
            </a:extLst>
          </p:cNvPr>
          <p:cNvSpPr>
            <a:spLocks noGrp="1"/>
          </p:cNvSpPr>
          <p:nvPr>
            <p:ph type="sldNum" sz="quarter" idx="11"/>
          </p:nvPr>
        </p:nvSpPr>
        <p:spPr>
          <a:xfrm>
            <a:off x="464502" y="10688593"/>
            <a:ext cx="348615" cy="300082"/>
          </a:xfrm>
        </p:spPr>
        <p:txBody>
          <a:bodyPr/>
          <a:lstStyle>
            <a:lvl1pPr>
              <a:defRPr>
                <a:solidFill>
                  <a:schemeClr val="bg1"/>
                </a:solidFill>
              </a:defRPr>
            </a:lvl1pPr>
          </a:lstStyle>
          <a:p>
            <a:pPr marL="38100">
              <a:spcBef>
                <a:spcPts val="200"/>
              </a:spcBef>
            </a:pPr>
            <a:fld id="{81D60167-4931-47E6-BA6A-407CBD079E47}" type="slidenum">
              <a:rPr lang="en-GB" spc="10" smtClean="0"/>
              <a:pPr marL="38100">
                <a:spcBef>
                  <a:spcPts val="200"/>
                </a:spcBef>
              </a:pPr>
              <a:t>‹#›</a:t>
            </a:fld>
            <a:endParaRPr lang="en-GB" spc="10" dirty="0"/>
          </a:p>
        </p:txBody>
      </p:sp>
      <p:pic>
        <p:nvPicPr>
          <p:cNvPr id="5" name="Picture 4" descr="A picture containing text, clipart&#10;&#10;Description automatically generated">
            <a:extLst>
              <a:ext uri="{FF2B5EF4-FFF2-40B4-BE49-F238E27FC236}">
                <a16:creationId xmlns:a16="http://schemas.microsoft.com/office/drawing/2014/main" id="{D90C6EFE-0C91-A343-AB38-21EAAE47A3B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1262137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Divi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44194" y="10683875"/>
            <a:ext cx="12284456" cy="276999"/>
          </a:xfrm>
        </p:spPr>
        <p:txBody>
          <a:bodyPr lIns="0" tIns="0" rIns="0" bIns="0"/>
          <a:lstStyle>
            <a:lvl1pPr algn="l">
              <a:defRPr b="0" i="0">
                <a:solidFill>
                  <a:schemeClr val="bg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p:txBody>
          <a:bodyPr lIns="0" tIns="0" rIns="0" bIns="0"/>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pic>
        <p:nvPicPr>
          <p:cNvPr id="5" name="Picture 4" descr="A picture containing text, clipart&#10;&#10;Description automatically generated">
            <a:extLst>
              <a:ext uri="{FF2B5EF4-FFF2-40B4-BE49-F238E27FC236}">
                <a16:creationId xmlns:a16="http://schemas.microsoft.com/office/drawing/2014/main" id="{1E15CF3F-8543-5947-A81E-9436F234E8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38650" y="10368361"/>
            <a:ext cx="2593405" cy="696514"/>
          </a:xfrm>
          <a:prstGeom prst="rect">
            <a:avLst/>
          </a:prstGeom>
          <a:effectLst/>
        </p:spPr>
      </p:pic>
    </p:spTree>
    <p:extLst>
      <p:ext uri="{BB962C8B-B14F-4D97-AF65-F5344CB8AC3E}">
        <p14:creationId xmlns:p14="http://schemas.microsoft.com/office/powerpoint/2010/main" val="4120880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01439" y="1959782"/>
            <a:ext cx="3276600" cy="4071620"/>
          </a:xfrm>
          <a:prstGeom prst="rect">
            <a:avLst/>
          </a:prstGeom>
        </p:spPr>
        <p:txBody>
          <a:bodyPr wrap="square" lIns="0" tIns="0" rIns="0" bIns="0">
            <a:spAutoFit/>
          </a:bodyPr>
          <a:lstStyle>
            <a:lvl1pPr>
              <a:defRPr sz="26550" b="0" i="1">
                <a:solidFill>
                  <a:schemeClr val="bg1"/>
                </a:solidFill>
                <a:latin typeface="FS Dillon"/>
                <a:cs typeface="FS Dillon"/>
              </a:defRPr>
            </a:lvl1pPr>
          </a:lstStyle>
          <a:p>
            <a:endParaRPr dirty="0"/>
          </a:p>
        </p:txBody>
      </p:sp>
      <p:sp>
        <p:nvSpPr>
          <p:cNvPr id="3" name="Holder 3"/>
          <p:cNvSpPr>
            <a:spLocks noGrp="1"/>
          </p:cNvSpPr>
          <p:nvPr>
            <p:ph type="body" idx="1"/>
          </p:nvPr>
        </p:nvSpPr>
        <p:spPr>
          <a:xfrm>
            <a:off x="1277447" y="3392566"/>
            <a:ext cx="17120235" cy="276999"/>
          </a:xfrm>
          <a:prstGeom prst="rect">
            <a:avLst/>
          </a:prstGeom>
        </p:spPr>
        <p:txBody>
          <a:bodyPr wrap="square" lIns="0" tIns="0" rIns="0" bIns="0">
            <a:spAutoFit/>
          </a:bodyPr>
          <a:lstStyle>
            <a:lvl1pPr>
              <a:defRPr b="0" i="0">
                <a:solidFill>
                  <a:schemeClr val="tx1"/>
                </a:solidFill>
              </a:defRPr>
            </a:lvl1pPr>
          </a:lstStyle>
          <a:p>
            <a:endParaRPr dirty="0"/>
          </a:p>
        </p:txBody>
      </p:sp>
      <p:sp>
        <p:nvSpPr>
          <p:cNvPr id="4" name="Holder 4"/>
          <p:cNvSpPr>
            <a:spLocks noGrp="1"/>
          </p:cNvSpPr>
          <p:nvPr>
            <p:ph type="ftr" sz="quarter" idx="5"/>
          </p:nvPr>
        </p:nvSpPr>
        <p:spPr>
          <a:xfrm>
            <a:off x="908050" y="10693410"/>
            <a:ext cx="12208256" cy="276999"/>
          </a:xfrm>
          <a:prstGeom prst="rect">
            <a:avLst/>
          </a:prstGeom>
        </p:spPr>
        <p:txBody>
          <a:bodyPr wrap="square" lIns="0" tIns="0" rIns="0" bIns="0">
            <a:spAutoFit/>
          </a:bodyPr>
          <a:lstStyle>
            <a:lvl1pPr algn="l">
              <a:defRPr b="0" i="0">
                <a:solidFill>
                  <a:srgbClr val="011E41"/>
                </a:solidFill>
                <a:latin typeface="Arial Narrow" panose="020B0604020202020204" pitchFamily="34" charset="0"/>
              </a:defRPr>
            </a:lvl1pPr>
          </a:lstStyle>
          <a:p>
            <a:r>
              <a:rPr lang="en-GB" dirty="0"/>
              <a:t>PRESENTATION TITLE GOES HERE, OPTIONAL SECTION TITLE  - VERSION 1.0 - MAY 2022</a:t>
            </a:r>
          </a:p>
        </p:txBody>
      </p:sp>
      <p:sp>
        <p:nvSpPr>
          <p:cNvPr id="6" name="Holder 6"/>
          <p:cNvSpPr>
            <a:spLocks noGrp="1"/>
          </p:cNvSpPr>
          <p:nvPr>
            <p:ph type="sldNum" sz="quarter" idx="7"/>
          </p:nvPr>
        </p:nvSpPr>
        <p:spPr>
          <a:xfrm>
            <a:off x="407035" y="10688593"/>
            <a:ext cx="348615" cy="300082"/>
          </a:xfrm>
          <a:prstGeom prst="rect">
            <a:avLst/>
          </a:prstGeom>
        </p:spPr>
        <p:txBody>
          <a:bodyPr wrap="square" lIns="0" tIns="0" rIns="0" bIns="0">
            <a:spAutoFit/>
          </a:bodyPr>
          <a:lstStyle>
            <a:lvl1pPr>
              <a:defRPr sz="1950" b="0" i="0">
                <a:solidFill>
                  <a:schemeClr val="bg1"/>
                </a:solidFill>
                <a:latin typeface="Arial Narrow" panose="020B0604020202020204" pitchFamily="34" charset="0"/>
                <a:cs typeface="Arial Narrow" panose="020B0604020202020204" pitchFamily="34" charset="0"/>
              </a:defRPr>
            </a:lvl1pPr>
          </a:lstStyle>
          <a:p>
            <a:pPr marL="38100">
              <a:spcBef>
                <a:spcPts val="200"/>
              </a:spcBef>
            </a:pPr>
            <a:fld id="{81D60167-4931-47E6-BA6A-407CBD079E47}" type="slidenum">
              <a:rPr lang="en-GB" spc="10" smtClean="0">
                <a:solidFill>
                  <a:srgbClr val="E0251C"/>
                </a:solidFill>
              </a:rPr>
              <a:pPr marL="38100">
                <a:spcBef>
                  <a:spcPts val="200"/>
                </a:spcBef>
              </a:pPr>
              <a:t>‹#›</a:t>
            </a:fld>
            <a:endParaRPr lang="en-GB" spc="10" dirty="0">
              <a:solidFill>
                <a:srgbClr val="E0251C"/>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69" r:id="rId2"/>
    <p:sldLayoutId id="2147483661" r:id="rId3"/>
    <p:sldLayoutId id="2147483668" r:id="rId4"/>
    <p:sldLayoutId id="2147483662" r:id="rId5"/>
    <p:sldLayoutId id="2147483685" r:id="rId6"/>
    <p:sldLayoutId id="2147483686" r:id="rId7"/>
    <p:sldLayoutId id="2147483687" r:id="rId8"/>
    <p:sldLayoutId id="2147483675" r:id="rId9"/>
    <p:sldLayoutId id="2147483671" r:id="rId10"/>
    <p:sldLayoutId id="2147483672" r:id="rId11"/>
    <p:sldLayoutId id="2147483670" r:id="rId12"/>
    <p:sldLayoutId id="2147483689" r:id="rId13"/>
    <p:sldLayoutId id="2147483690" r:id="rId14"/>
    <p:sldLayoutId id="2147483673" r:id="rId15"/>
    <p:sldLayoutId id="2147483674" r:id="rId16"/>
    <p:sldLayoutId id="2147483663" r:id="rId17"/>
    <p:sldLayoutId id="2147483679" r:id="rId18"/>
    <p:sldLayoutId id="2147483681" r:id="rId19"/>
    <p:sldLayoutId id="2147483678" r:id="rId20"/>
    <p:sldLayoutId id="2147483680" r:id="rId21"/>
    <p:sldLayoutId id="2147483682" r:id="rId22"/>
    <p:sldLayoutId id="2147483677" r:id="rId23"/>
    <p:sldLayoutId id="2147483676" r:id="rId24"/>
    <p:sldLayoutId id="2147483684" r:id="rId25"/>
    <p:sldLayoutId id="2147483683" r:id="rId26"/>
    <p:sldLayoutId id="2147483664" r:id="rId27"/>
    <p:sldLayoutId id="2147483665" r:id="rId28"/>
  </p:sldLayoutIdLst>
  <p:hf hdr="0" dt="0"/>
  <p:txStyles>
    <p:titleStyle>
      <a:lvl1pPr>
        <a:defRPr b="0" i="0">
          <a:latin typeface="Arial Narrow" panose="020B0604020202020204" pitchFamily="34" charset="0"/>
          <a:ea typeface="+mj-ea"/>
          <a:cs typeface="Arial Narrow" panose="020B0604020202020204" pitchFamily="34" charset="0"/>
        </a:defRPr>
      </a:lvl1pPr>
    </p:titleStyle>
    <p:bodyStyle>
      <a:lvl1pPr marL="0">
        <a:defRPr b="0" i="0">
          <a:latin typeface="Arial Narrow" panose="020B0604020202020204" pitchFamily="34" charset="0"/>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events.teams.microsoft.com/event/557b8e53-592d-4265-be36-7e31bc605131@45c92590-ccc6-46f9-80ff-9fc8d9edde39" TargetMode="External"/><Relationship Id="rId2" Type="http://schemas.openxmlformats.org/officeDocument/2006/relationships/hyperlink" Target="https://events.teams.microsoft.com/event/41775a08-f111-4e45-9bbd-1e52989f1ef4@45c92590-ccc6-46f9-80ff-9fc8d9edde39" TargetMode="External"/><Relationship Id="rId1" Type="http://schemas.openxmlformats.org/officeDocument/2006/relationships/slideLayout" Target="../slideLayouts/slideLayout4.xml"/><Relationship Id="rId4" Type="http://schemas.openxmlformats.org/officeDocument/2006/relationships/hyperlink" Target="https://events.teams.microsoft.com/event/e7236cd3-7da3-423c-946a-c620fe9be4a9@45c92590-ccc6-46f9-80ff-9fc8d9edde39"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events.teams.microsoft.com/event/0dfeb585-b6c1-4fbc-bad0-97b9f99befa0@45c92590-ccc6-46f9-80ff-9fc8d9edde39" TargetMode="External"/><Relationship Id="rId2" Type="http://schemas.openxmlformats.org/officeDocument/2006/relationships/hyperlink" Target="https://events.teams.microsoft.com/event/ba8f9d3e-b178-41de-8380-5260e9c97e5f@45c92590-ccc6-46f9-80ff-9fc8d9edde39" TargetMode="External"/><Relationship Id="rId1" Type="http://schemas.openxmlformats.org/officeDocument/2006/relationships/slideLayout" Target="../slideLayouts/slideLayout4.xml"/><Relationship Id="rId6" Type="http://schemas.openxmlformats.org/officeDocument/2006/relationships/hyperlink" Target="https://events.teams.microsoft.com/event/5fcabbaf-995d-48ef-a3ae-e51f4ec85b65@45c92590-ccc6-46f9-80ff-9fc8d9edde39" TargetMode="External"/><Relationship Id="rId5" Type="http://schemas.openxmlformats.org/officeDocument/2006/relationships/hyperlink" Target="https://events.teams.microsoft.com/event/2934b0f8-4bf2-4910-be24-eaaf1c4fa128@45c92590-ccc6-46f9-80ff-9fc8d9edde39" TargetMode="External"/><Relationship Id="rId4" Type="http://schemas.openxmlformats.org/officeDocument/2006/relationships/hyperlink" Target="https://events.teams.microsoft.com/event/9dc450cb-3009-49ef-b711-21e50f962197@45c92590-ccc6-46f9-80ff-9fc8d9edde3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9A05-5873-5D6D-C69C-E4FE05243B00}"/>
              </a:ext>
            </a:extLst>
          </p:cNvPr>
          <p:cNvSpPr>
            <a:spLocks noGrp="1"/>
          </p:cNvSpPr>
          <p:nvPr>
            <p:ph type="ctrTitle"/>
          </p:nvPr>
        </p:nvSpPr>
        <p:spPr>
          <a:xfrm>
            <a:off x="407035" y="368028"/>
            <a:ext cx="20491450" cy="1477328"/>
          </a:xfrm>
        </p:spPr>
        <p:txBody>
          <a:bodyPr/>
          <a:lstStyle/>
          <a:p>
            <a:r>
              <a:rPr lang="en-GB" sz="9600" dirty="0">
                <a:solidFill>
                  <a:srgbClr val="FF0000"/>
                </a:solidFill>
              </a:rPr>
              <a:t>Inclusive Coach Development Groups </a:t>
            </a:r>
          </a:p>
        </p:txBody>
      </p:sp>
      <p:sp>
        <p:nvSpPr>
          <p:cNvPr id="5" name="Slide Number Placeholder 4">
            <a:extLst>
              <a:ext uri="{FF2B5EF4-FFF2-40B4-BE49-F238E27FC236}">
                <a16:creationId xmlns:a16="http://schemas.microsoft.com/office/drawing/2014/main" id="{1F5AE732-6B20-FEA4-5661-0D20EA1B482F}"/>
              </a:ext>
            </a:extLst>
          </p:cNvPr>
          <p:cNvSpPr>
            <a:spLocks noGrp="1"/>
          </p:cNvSpPr>
          <p:nvPr>
            <p:ph type="sldNum" sz="quarter" idx="7"/>
          </p:nvPr>
        </p:nvSpPr>
        <p:spPr/>
        <p:txBody>
          <a:bodyPr/>
          <a:lstStyle/>
          <a:p>
            <a:pPr marL="38100">
              <a:spcBef>
                <a:spcPts val="200"/>
              </a:spcBef>
            </a:pPr>
            <a:fld id="{81D60167-4931-47E6-BA6A-407CBD079E47}" type="slidenum">
              <a:rPr lang="en-GB" spc="10" smtClean="0">
                <a:solidFill>
                  <a:srgbClr val="E0251C"/>
                </a:solidFill>
              </a:rPr>
              <a:pPr marL="38100">
                <a:spcBef>
                  <a:spcPts val="200"/>
                </a:spcBef>
              </a:pPr>
              <a:t>1</a:t>
            </a:fld>
            <a:endParaRPr lang="en-GB" spc="10" dirty="0">
              <a:solidFill>
                <a:srgbClr val="E0251C"/>
              </a:solidFill>
            </a:endParaRPr>
          </a:p>
        </p:txBody>
      </p:sp>
      <p:sp>
        <p:nvSpPr>
          <p:cNvPr id="9" name="Rectangle 2">
            <a:extLst>
              <a:ext uri="{FF2B5EF4-FFF2-40B4-BE49-F238E27FC236}">
                <a16:creationId xmlns:a16="http://schemas.microsoft.com/office/drawing/2014/main" id="{FF48000E-A44B-0DE1-7FDA-350626DCBBDC}"/>
              </a:ext>
            </a:extLst>
          </p:cNvPr>
          <p:cNvSpPr>
            <a:spLocks noGrp="1" noChangeArrowheads="1"/>
          </p:cNvSpPr>
          <p:nvPr>
            <p:ph type="subTitle" idx="4"/>
          </p:nvPr>
        </p:nvSpPr>
        <p:spPr bwMode="auto">
          <a:xfrm>
            <a:off x="755650" y="2033338"/>
            <a:ext cx="17378877" cy="7755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This group is a fantastic opportunity for female, black and Asian coaches of any level, not only to network with other like-minded coaches across the county but to have access to specific coach development workshops both face-to-face and online.  </a:t>
            </a:r>
            <a:b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b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Being a part of the </a:t>
            </a:r>
            <a:r>
              <a:rPr kumimoji="0" lang="en-GB" altLang="en-US" sz="3200" b="0" i="0" u="none" strike="noStrike" cap="none" normalizeH="0" baseline="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group gives </a:t>
            </a:r>
            <a: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you the chance to meet other coaches who you can share your experiences with, explain your coaching journey (no matter what stage you’re at), create new ideas together, all with the support of England Football Learning.  </a:t>
            </a:r>
            <a:b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b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You can join this group at any point, whether you have just started coaching your child as a volunteer, or whether you’re coaching professionally! This group is for you and there is tailored support for your level.</a:t>
            </a:r>
            <a:b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b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r>
              <a:rPr kumimoji="0" lang="en-GB" altLang="en-US" sz="3200" b="0" i="0" u="none" strike="noStrike" cap="none" normalizeH="0" baseline="0" dirty="0">
                <a:ln>
                  <a:noFill/>
                </a:ln>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The group is completely flexible to you as well! Sessions take place on various days/evenings to suit everyone as we know not everybody trains on the same nights and everyone has other family commitments.</a:t>
            </a:r>
            <a:endParaRPr kumimoji="0" lang="en-GB" altLang="en-US" sz="3200" b="0" i="0" u="none" strike="noStrike" cap="none" normalizeH="0" baseline="0" dirty="0">
              <a:ln>
                <a:noFill/>
              </a:ln>
              <a:solidFill>
                <a:schemeClr val="bg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25639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B56C-C96D-5085-CAB6-40CDE2A4D025}"/>
              </a:ext>
            </a:extLst>
          </p:cNvPr>
          <p:cNvSpPr>
            <a:spLocks noGrp="1"/>
          </p:cNvSpPr>
          <p:nvPr>
            <p:ph type="ctrTitle"/>
          </p:nvPr>
        </p:nvSpPr>
        <p:spPr>
          <a:xfrm>
            <a:off x="222250" y="131797"/>
            <a:ext cx="18897600" cy="1477328"/>
          </a:xfrm>
        </p:spPr>
        <p:txBody>
          <a:bodyPr/>
          <a:lstStyle/>
          <a:p>
            <a:r>
              <a:rPr lang="en-GB" sz="9600" dirty="0">
                <a:solidFill>
                  <a:srgbClr val="FF0000"/>
                </a:solidFill>
              </a:rPr>
              <a:t>Inclusive </a:t>
            </a:r>
            <a:r>
              <a:rPr lang="en-GB" sz="8800" dirty="0">
                <a:solidFill>
                  <a:srgbClr val="FF0000"/>
                </a:solidFill>
              </a:rPr>
              <a:t>Webinar</a:t>
            </a:r>
            <a:r>
              <a:rPr lang="en-GB" sz="9600" dirty="0">
                <a:solidFill>
                  <a:srgbClr val="FF0000"/>
                </a:solidFill>
              </a:rPr>
              <a:t> dates 2023</a:t>
            </a:r>
          </a:p>
        </p:txBody>
      </p:sp>
      <p:sp>
        <p:nvSpPr>
          <p:cNvPr id="3" name="Subtitle 2">
            <a:extLst>
              <a:ext uri="{FF2B5EF4-FFF2-40B4-BE49-F238E27FC236}">
                <a16:creationId xmlns:a16="http://schemas.microsoft.com/office/drawing/2014/main" id="{694D1022-2E18-6FDE-EA9E-0E835FE38F51}"/>
              </a:ext>
            </a:extLst>
          </p:cNvPr>
          <p:cNvSpPr>
            <a:spLocks noGrp="1"/>
          </p:cNvSpPr>
          <p:nvPr>
            <p:ph type="subTitle" idx="4"/>
          </p:nvPr>
        </p:nvSpPr>
        <p:spPr>
          <a:xfrm>
            <a:off x="443817" y="1932320"/>
            <a:ext cx="18293715" cy="10033516"/>
          </a:xfrm>
        </p:spPr>
        <p:txBody>
          <a:bodyPr/>
          <a:lstStyle/>
          <a:p>
            <a:pPr algn="l"/>
            <a:r>
              <a:rPr lang="en-GB" sz="2800" b="0" i="0" dirty="0">
                <a:solidFill>
                  <a:schemeClr val="bg1"/>
                </a:solidFill>
                <a:effectLst/>
                <a:latin typeface="Segoe UI" panose="020B0502040204020203" pitchFamily="34" charset="0"/>
              </a:rPr>
              <a:t>Monthly opportunity for you to connect online with like-minded coaches and share your experiences, discuss relevant content, highlight good practice and provide a support network for one another.  Hosted by the FA coach development team and County FA Development staff. </a:t>
            </a:r>
            <a:br>
              <a:rPr lang="en-GB" sz="2800" b="0" i="0" dirty="0">
                <a:solidFill>
                  <a:schemeClr val="bg1"/>
                </a:solidFill>
                <a:effectLst/>
                <a:latin typeface="Segoe UI" panose="020B0502040204020203" pitchFamily="34" charset="0"/>
              </a:rPr>
            </a:br>
            <a:endParaRPr lang="en-GB" sz="2800" b="0" i="0" dirty="0">
              <a:solidFill>
                <a:schemeClr val="bg1"/>
              </a:solidFill>
              <a:effectLst/>
              <a:latin typeface="Segoe UI" panose="020B0502040204020203" pitchFamily="34" charset="0"/>
            </a:endParaRPr>
          </a:p>
          <a:p>
            <a:br>
              <a:rPr lang="en-GB" sz="2800" dirty="0">
                <a:solidFill>
                  <a:schemeClr val="bg1"/>
                </a:solidFill>
              </a:rPr>
            </a:br>
            <a:r>
              <a:rPr lang="en-GB" sz="2800" b="1" i="0" dirty="0">
                <a:solidFill>
                  <a:schemeClr val="bg1"/>
                </a:solidFill>
                <a:effectLst/>
                <a:latin typeface="Segoe UI" panose="020B0502040204020203" pitchFamily="34" charset="0"/>
              </a:rPr>
              <a:t>All sessions 7-8pm (unless otherwise stated)</a:t>
            </a:r>
            <a:br>
              <a:rPr lang="en-GB" sz="2800" dirty="0">
                <a:solidFill>
                  <a:schemeClr val="bg1"/>
                </a:solidFill>
              </a:rPr>
            </a:br>
            <a:br>
              <a:rPr lang="en-GB" sz="2800" dirty="0">
                <a:solidFill>
                  <a:schemeClr val="bg1"/>
                </a:solidFill>
              </a:rPr>
            </a:br>
            <a:r>
              <a:rPr lang="en-GB" sz="2800" b="0" i="0" dirty="0">
                <a:solidFill>
                  <a:schemeClr val="bg1"/>
                </a:solidFill>
                <a:effectLst/>
                <a:latin typeface="Segoe UI" panose="020B0502040204020203" pitchFamily="34" charset="0"/>
              </a:rPr>
              <a:t>Tuesday 1 August -Effective communication &amp; relationships – completed </a:t>
            </a:r>
            <a:br>
              <a:rPr lang="en-GB" sz="2800" dirty="0">
                <a:solidFill>
                  <a:schemeClr val="bg1"/>
                </a:solidFill>
              </a:rPr>
            </a:br>
            <a:r>
              <a:rPr lang="en-GB" sz="2800" b="0" i="0" dirty="0">
                <a:solidFill>
                  <a:schemeClr val="bg1"/>
                </a:solidFill>
                <a:effectLst/>
                <a:latin typeface="Segoe UI" panose="020B0502040204020203" pitchFamily="34" charset="0"/>
              </a:rPr>
              <a:t>Monday 4 September -Practice and competition objectives - completed </a:t>
            </a:r>
          </a:p>
          <a:p>
            <a:br>
              <a:rPr lang="en-GB" sz="2800" dirty="0">
                <a:solidFill>
                  <a:schemeClr val="bg1"/>
                </a:solidFill>
              </a:rPr>
            </a:br>
            <a:r>
              <a:rPr lang="en-GB" sz="2800" b="0" i="0" dirty="0">
                <a:solidFill>
                  <a:schemeClr val="bg1"/>
                </a:solidFill>
                <a:effectLst/>
                <a:latin typeface="Segoe UI" panose="020B0502040204020203" pitchFamily="34" charset="0"/>
              </a:rPr>
              <a:t>Thursday 5 October -Environment creation and management - </a:t>
            </a:r>
            <a:r>
              <a:rPr lang="en-GB" sz="2800" b="0" i="0" dirty="0">
                <a:solidFill>
                  <a:schemeClr val="bg1"/>
                </a:solidFill>
                <a:effectLst/>
                <a:latin typeface="Segoe UI" panose="020B0502040204020203" pitchFamily="34" charset="0"/>
                <a:hlinkClick r:id="rId2"/>
              </a:rPr>
              <a:t>https://events.teams.microsoft.com/event/41775a08-f111-4e45-9bbd-1e52989f1ef4@45c92590-ccc6-46f9-80ff-9fc8d9edde39</a:t>
            </a:r>
            <a:endParaRPr lang="en-GB" sz="2800" b="0" i="0" dirty="0">
              <a:solidFill>
                <a:schemeClr val="bg1"/>
              </a:solidFill>
              <a:effectLst/>
              <a:latin typeface="Segoe UI" panose="020B0502040204020203" pitchFamily="34" charset="0"/>
            </a:endParaRPr>
          </a:p>
          <a:p>
            <a:br>
              <a:rPr lang="en-GB" sz="2800" dirty="0">
                <a:solidFill>
                  <a:schemeClr val="bg1"/>
                </a:solidFill>
              </a:rPr>
            </a:br>
            <a:r>
              <a:rPr lang="en-GB" sz="2800" b="0" i="0" dirty="0">
                <a:solidFill>
                  <a:schemeClr val="bg1"/>
                </a:solidFill>
                <a:effectLst/>
                <a:latin typeface="Segoe UI" panose="020B0502040204020203" pitchFamily="34" charset="0"/>
              </a:rPr>
              <a:t>Thursday 2 November -Managing self and behaviours- </a:t>
            </a:r>
            <a:r>
              <a:rPr lang="en-GB" sz="2800" b="0" i="0" dirty="0">
                <a:solidFill>
                  <a:schemeClr val="bg1"/>
                </a:solidFill>
                <a:effectLst/>
                <a:latin typeface="Segoe UI" panose="020B0502040204020203" pitchFamily="34" charset="0"/>
                <a:hlinkClick r:id="rId3"/>
              </a:rPr>
              <a:t>https://events.teams.microsoft.com/event/557b8e53-592d-4265-be36-7e31bc605131@45c92590-ccc6-46f9-80ff-9fc8d9edde39</a:t>
            </a:r>
            <a:endParaRPr lang="en-GB" sz="2800" b="0" i="0" dirty="0">
              <a:solidFill>
                <a:schemeClr val="bg1"/>
              </a:solidFill>
              <a:effectLst/>
              <a:latin typeface="Segoe UI" panose="020B0502040204020203" pitchFamily="34" charset="0"/>
            </a:endParaRPr>
          </a:p>
          <a:p>
            <a:br>
              <a:rPr lang="en-GB" sz="2800" dirty="0">
                <a:solidFill>
                  <a:schemeClr val="bg1"/>
                </a:solidFill>
              </a:rPr>
            </a:br>
            <a:r>
              <a:rPr lang="en-GB" sz="2800" b="0" i="0" dirty="0">
                <a:solidFill>
                  <a:schemeClr val="bg1"/>
                </a:solidFill>
                <a:effectLst/>
                <a:latin typeface="Segoe UI" panose="020B0502040204020203" pitchFamily="34" charset="0"/>
              </a:rPr>
              <a:t>Monday 4 December-Practice design and management -  </a:t>
            </a:r>
            <a:r>
              <a:rPr lang="en-GB" sz="2800" b="0" i="0" dirty="0">
                <a:solidFill>
                  <a:schemeClr val="bg1"/>
                </a:solidFill>
                <a:effectLst/>
                <a:latin typeface="Segoe UI" panose="020B0502040204020203" pitchFamily="34" charset="0"/>
                <a:hlinkClick r:id="rId4"/>
              </a:rPr>
              <a:t>https://events.teams.microsoft.com/event/e7236cd3-7da3-423c-946a-c620fe9be4a9@45c92590-ccc6-46f9-80ff-9fc8d9edde39</a:t>
            </a:r>
            <a:endParaRPr lang="en-GB" sz="2800" b="0" i="0" dirty="0">
              <a:solidFill>
                <a:schemeClr val="bg1"/>
              </a:solidFill>
              <a:effectLst/>
              <a:latin typeface="Segoe UI" panose="020B0502040204020203" pitchFamily="34" charset="0"/>
            </a:endParaRPr>
          </a:p>
          <a:p>
            <a:endParaRPr lang="en-GB" sz="2800" b="0" i="0" dirty="0">
              <a:solidFill>
                <a:schemeClr val="bg1"/>
              </a:solidFill>
              <a:effectLst/>
              <a:latin typeface="Segoe UI" panose="020B0502040204020203" pitchFamily="34" charset="0"/>
            </a:endParaRPr>
          </a:p>
          <a:p>
            <a:endParaRPr lang="en-GB" sz="2800" b="0" i="0" dirty="0">
              <a:solidFill>
                <a:schemeClr val="bg1"/>
              </a:solidFill>
              <a:effectLst/>
              <a:latin typeface="Segoe UI" panose="020B0502040204020203" pitchFamily="34" charset="0"/>
            </a:endParaRPr>
          </a:p>
          <a:p>
            <a:endParaRPr lang="en-GB" sz="2800" b="0" i="0" dirty="0">
              <a:solidFill>
                <a:schemeClr val="bg1"/>
              </a:solidFill>
              <a:effectLst/>
              <a:latin typeface="Segoe UI" panose="020B0502040204020203" pitchFamily="34" charset="0"/>
            </a:endParaRPr>
          </a:p>
          <a:p>
            <a:br>
              <a:rPr lang="en-GB" sz="3200" dirty="0">
                <a:solidFill>
                  <a:schemeClr val="bg1"/>
                </a:solidFill>
              </a:rPr>
            </a:br>
            <a:endParaRPr lang="en-GB" sz="3200" dirty="0">
              <a:solidFill>
                <a:schemeClr val="bg1"/>
              </a:solidFill>
            </a:endParaRPr>
          </a:p>
        </p:txBody>
      </p:sp>
      <p:sp>
        <p:nvSpPr>
          <p:cNvPr id="5" name="Slide Number Placeholder 4">
            <a:extLst>
              <a:ext uri="{FF2B5EF4-FFF2-40B4-BE49-F238E27FC236}">
                <a16:creationId xmlns:a16="http://schemas.microsoft.com/office/drawing/2014/main" id="{B7A0DE9B-B41F-3601-2D0B-4CF66C5694C7}"/>
              </a:ext>
            </a:extLst>
          </p:cNvPr>
          <p:cNvSpPr>
            <a:spLocks noGrp="1"/>
          </p:cNvSpPr>
          <p:nvPr>
            <p:ph type="sldNum" sz="quarter" idx="7"/>
          </p:nvPr>
        </p:nvSpPr>
        <p:spPr/>
        <p:txBody>
          <a:bodyPr/>
          <a:lstStyle/>
          <a:p>
            <a:pPr marL="38100">
              <a:spcBef>
                <a:spcPts val="200"/>
              </a:spcBef>
            </a:pPr>
            <a:fld id="{81D60167-4931-47E6-BA6A-407CBD079E47}" type="slidenum">
              <a:rPr lang="en-GB" spc="10" smtClean="0">
                <a:solidFill>
                  <a:srgbClr val="E0251C"/>
                </a:solidFill>
              </a:rPr>
              <a:pPr marL="38100">
                <a:spcBef>
                  <a:spcPts val="200"/>
                </a:spcBef>
              </a:pPr>
              <a:t>2</a:t>
            </a:fld>
            <a:endParaRPr lang="en-GB" spc="10" dirty="0">
              <a:solidFill>
                <a:srgbClr val="E0251C"/>
              </a:solidFill>
            </a:endParaRPr>
          </a:p>
        </p:txBody>
      </p:sp>
    </p:spTree>
    <p:extLst>
      <p:ext uri="{BB962C8B-B14F-4D97-AF65-F5344CB8AC3E}">
        <p14:creationId xmlns:p14="http://schemas.microsoft.com/office/powerpoint/2010/main" val="2785846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B56C-C96D-5085-CAB6-40CDE2A4D025}"/>
              </a:ext>
            </a:extLst>
          </p:cNvPr>
          <p:cNvSpPr>
            <a:spLocks noGrp="1"/>
          </p:cNvSpPr>
          <p:nvPr>
            <p:ph type="ctrTitle"/>
          </p:nvPr>
        </p:nvSpPr>
        <p:spPr>
          <a:xfrm>
            <a:off x="222250" y="131797"/>
            <a:ext cx="18897600" cy="1354217"/>
          </a:xfrm>
        </p:spPr>
        <p:txBody>
          <a:bodyPr/>
          <a:lstStyle/>
          <a:p>
            <a:r>
              <a:rPr lang="en-GB" sz="8800" dirty="0">
                <a:solidFill>
                  <a:srgbClr val="FF0000"/>
                </a:solidFill>
              </a:rPr>
              <a:t>Inclusive Webinar dates 2024</a:t>
            </a:r>
          </a:p>
        </p:txBody>
      </p:sp>
      <p:sp>
        <p:nvSpPr>
          <p:cNvPr id="3" name="Subtitle 2">
            <a:extLst>
              <a:ext uri="{FF2B5EF4-FFF2-40B4-BE49-F238E27FC236}">
                <a16:creationId xmlns:a16="http://schemas.microsoft.com/office/drawing/2014/main" id="{694D1022-2E18-6FDE-EA9E-0E835FE38F51}"/>
              </a:ext>
            </a:extLst>
          </p:cNvPr>
          <p:cNvSpPr>
            <a:spLocks noGrp="1"/>
          </p:cNvSpPr>
          <p:nvPr>
            <p:ph type="subTitle" idx="4"/>
          </p:nvPr>
        </p:nvSpPr>
        <p:spPr>
          <a:xfrm>
            <a:off x="407035" y="1482226"/>
            <a:ext cx="18293715" cy="9848850"/>
          </a:xfrm>
        </p:spPr>
        <p:txBody>
          <a:bodyPr/>
          <a:lstStyle/>
          <a:p>
            <a:pPr algn="l"/>
            <a:r>
              <a:rPr lang="en-GB" sz="3200" b="1" i="0" dirty="0">
                <a:solidFill>
                  <a:srgbClr val="FF0000"/>
                </a:solidFill>
                <a:effectLst/>
                <a:latin typeface="Segoe UI" panose="020B0502040204020203" pitchFamily="34" charset="0"/>
              </a:rPr>
              <a:t>All sessions 7-8pm (unless otherwise stated)</a:t>
            </a:r>
            <a:br>
              <a:rPr lang="en-GB" sz="3200" dirty="0">
                <a:solidFill>
                  <a:srgbClr val="FF0000"/>
                </a:solidFill>
              </a:rPr>
            </a:br>
            <a:r>
              <a:rPr lang="en-GB" sz="3200" dirty="0">
                <a:solidFill>
                  <a:schemeClr val="bg1"/>
                </a:solidFill>
              </a:rPr>
              <a:t> </a:t>
            </a:r>
            <a:br>
              <a:rPr lang="en-GB" sz="3200" dirty="0">
                <a:solidFill>
                  <a:schemeClr val="bg1"/>
                </a:solidFill>
              </a:rPr>
            </a:br>
            <a:r>
              <a:rPr lang="en-GB" sz="3200" b="0" i="0" dirty="0">
                <a:solidFill>
                  <a:schemeClr val="bg1"/>
                </a:solidFill>
                <a:effectLst/>
                <a:latin typeface="Segoe UI" panose="020B0502040204020203" pitchFamily="34" charset="0"/>
              </a:rPr>
              <a:t>Monday 8 January 2024 -Game principles and understanding </a:t>
            </a:r>
            <a:r>
              <a:rPr lang="en-GB" sz="3200" b="0" i="0" dirty="0">
                <a:solidFill>
                  <a:schemeClr val="bg1"/>
                </a:solidFill>
                <a:effectLst/>
                <a:latin typeface="Segoe UI" panose="020B0502040204020203" pitchFamily="34" charset="0"/>
                <a:hlinkClick r:id="rId2"/>
              </a:rPr>
              <a:t>https://events.teams.microsoft.com/event/ba8f9d3e-b178-41de-8380-5260e9c97e5f@45c92590-ccc6-46f9-80ff-9fc8d9edde39</a:t>
            </a:r>
            <a:endParaRPr lang="en-GB" sz="3200" b="0" i="0" dirty="0">
              <a:solidFill>
                <a:schemeClr val="bg1"/>
              </a:solidFill>
              <a:effectLst/>
              <a:latin typeface="Segoe UI" panose="020B0502040204020203" pitchFamily="34" charset="0"/>
            </a:endParaRPr>
          </a:p>
          <a:p>
            <a:endParaRPr lang="en-GB" sz="3200" b="0" i="0" dirty="0">
              <a:solidFill>
                <a:schemeClr val="bg1"/>
              </a:solidFill>
              <a:effectLst/>
              <a:latin typeface="Segoe UI" panose="020B0502040204020203" pitchFamily="34" charset="0"/>
            </a:endParaRPr>
          </a:p>
          <a:p>
            <a:r>
              <a:rPr lang="en-GB" sz="3200" b="0" i="0" dirty="0">
                <a:solidFill>
                  <a:schemeClr val="bg1"/>
                </a:solidFill>
                <a:effectLst/>
                <a:latin typeface="Segoe UI" panose="020B0502040204020203" pitchFamily="34" charset="0"/>
              </a:rPr>
              <a:t>Tuesday 6 February -Player engagement - </a:t>
            </a:r>
            <a:r>
              <a:rPr lang="en-GB" sz="3200" b="0" i="0" dirty="0">
                <a:solidFill>
                  <a:schemeClr val="bg1"/>
                </a:solidFill>
                <a:effectLst/>
                <a:latin typeface="Segoe UI" panose="020B0502040204020203" pitchFamily="34" charset="0"/>
                <a:hlinkClick r:id="rId3"/>
              </a:rPr>
              <a:t>https://events.teams.microsoft.com/event/0dfeb585-b6c1-4fbc-bad0-97b9f99befa0@45c92590-ccc6-46f9-80ff-9fc8d9edde39</a:t>
            </a:r>
            <a:endParaRPr lang="en-GB" sz="3200" b="0" i="0" dirty="0">
              <a:solidFill>
                <a:schemeClr val="bg1"/>
              </a:solidFill>
              <a:effectLst/>
              <a:latin typeface="Segoe UI" panose="020B0502040204020203" pitchFamily="34" charset="0"/>
            </a:endParaRPr>
          </a:p>
          <a:p>
            <a:endParaRPr lang="en-GB" sz="3200" dirty="0">
              <a:solidFill>
                <a:schemeClr val="bg1"/>
              </a:solidFill>
            </a:endParaRPr>
          </a:p>
          <a:p>
            <a:r>
              <a:rPr lang="en-GB" sz="3200" b="0" i="0" dirty="0">
                <a:solidFill>
                  <a:schemeClr val="bg1"/>
                </a:solidFill>
                <a:effectLst/>
                <a:latin typeface="Segoe UI" panose="020B0502040204020203" pitchFamily="34" charset="0"/>
              </a:rPr>
              <a:t>Monday 4 March - Skills and tactical understanding - </a:t>
            </a:r>
            <a:r>
              <a:rPr lang="en-GB" sz="3200" b="0" i="0" dirty="0">
                <a:solidFill>
                  <a:schemeClr val="bg1"/>
                </a:solidFill>
                <a:effectLst/>
                <a:latin typeface="Segoe UI" panose="020B0502040204020203" pitchFamily="34" charset="0"/>
                <a:hlinkClick r:id="rId4"/>
              </a:rPr>
              <a:t>https://events.teams.microsoft.com/event/9dc450cb-3009-49ef-b711-21e50f962197@45c92590-ccc6-46f9-80ff-9fc8d9edde39</a:t>
            </a:r>
            <a:endParaRPr lang="en-GB" sz="3200" b="0" i="0" dirty="0">
              <a:solidFill>
                <a:schemeClr val="bg1"/>
              </a:solidFill>
              <a:effectLst/>
              <a:latin typeface="Segoe UI" panose="020B0502040204020203" pitchFamily="34" charset="0"/>
            </a:endParaRPr>
          </a:p>
          <a:p>
            <a:br>
              <a:rPr lang="en-GB" sz="3200" dirty="0">
                <a:solidFill>
                  <a:schemeClr val="bg1"/>
                </a:solidFill>
              </a:rPr>
            </a:br>
            <a:r>
              <a:rPr lang="en-GB" sz="3200" b="0" i="0" dirty="0">
                <a:solidFill>
                  <a:schemeClr val="bg1"/>
                </a:solidFill>
                <a:effectLst/>
                <a:latin typeface="Segoe UI" panose="020B0502040204020203" pitchFamily="34" charset="0"/>
              </a:rPr>
              <a:t>Monday 8 April - Observation skills - </a:t>
            </a:r>
            <a:r>
              <a:rPr lang="en-GB" sz="3200" b="0" i="0" dirty="0">
                <a:solidFill>
                  <a:schemeClr val="bg1"/>
                </a:solidFill>
                <a:effectLst/>
                <a:latin typeface="Segoe UI" panose="020B0502040204020203" pitchFamily="34" charset="0"/>
                <a:hlinkClick r:id="rId5"/>
              </a:rPr>
              <a:t>https://events.teams.microsoft.com/event/2934b0f8-4bf2-4910-be24-eaaf1c4fa128@45c92590-ccc6-46f9-80ff-9fc8d9edde39</a:t>
            </a:r>
            <a:endParaRPr lang="en-GB" sz="3200" b="0" i="0" dirty="0">
              <a:solidFill>
                <a:schemeClr val="bg1"/>
              </a:solidFill>
              <a:effectLst/>
              <a:latin typeface="Segoe UI" panose="020B0502040204020203" pitchFamily="34" charset="0"/>
            </a:endParaRPr>
          </a:p>
          <a:p>
            <a:br>
              <a:rPr lang="en-GB" sz="3200" dirty="0">
                <a:solidFill>
                  <a:schemeClr val="bg1"/>
                </a:solidFill>
              </a:rPr>
            </a:br>
            <a:r>
              <a:rPr lang="en-GB" sz="3200" b="0" i="0" dirty="0">
                <a:solidFill>
                  <a:schemeClr val="bg1"/>
                </a:solidFill>
                <a:effectLst/>
                <a:latin typeface="Segoe UI" panose="020B0502040204020203" pitchFamily="34" charset="0"/>
              </a:rPr>
              <a:t>Thursday 9th May- Learning interactions and strategies - </a:t>
            </a:r>
            <a:r>
              <a:rPr lang="en-GB" sz="3200" b="0" i="0" dirty="0">
                <a:solidFill>
                  <a:schemeClr val="bg1"/>
                </a:solidFill>
                <a:effectLst/>
                <a:latin typeface="Segoe UI" panose="020B0502040204020203" pitchFamily="34" charset="0"/>
                <a:hlinkClick r:id="rId6"/>
              </a:rPr>
              <a:t>https://events.teams.microsoft.com/event/5fcabbaf-995d-48ef-a3ae-e51f4ec85b65@45c92590-ccc6-46f9-80ff-9fc8d9edde39</a:t>
            </a:r>
            <a:endParaRPr lang="en-GB" sz="3200" b="0" i="0" dirty="0">
              <a:solidFill>
                <a:schemeClr val="bg1"/>
              </a:solidFill>
              <a:effectLst/>
              <a:latin typeface="Segoe UI" panose="020B0502040204020203" pitchFamily="34" charset="0"/>
            </a:endParaRPr>
          </a:p>
          <a:p>
            <a:endParaRPr lang="en-GB" sz="3200" dirty="0">
              <a:solidFill>
                <a:schemeClr val="bg1"/>
              </a:solidFill>
            </a:endParaRPr>
          </a:p>
        </p:txBody>
      </p:sp>
      <p:sp>
        <p:nvSpPr>
          <p:cNvPr id="5" name="Slide Number Placeholder 4">
            <a:extLst>
              <a:ext uri="{FF2B5EF4-FFF2-40B4-BE49-F238E27FC236}">
                <a16:creationId xmlns:a16="http://schemas.microsoft.com/office/drawing/2014/main" id="{B7A0DE9B-B41F-3601-2D0B-4CF66C5694C7}"/>
              </a:ext>
            </a:extLst>
          </p:cNvPr>
          <p:cNvSpPr>
            <a:spLocks noGrp="1"/>
          </p:cNvSpPr>
          <p:nvPr>
            <p:ph type="sldNum" sz="quarter" idx="7"/>
          </p:nvPr>
        </p:nvSpPr>
        <p:spPr/>
        <p:txBody>
          <a:bodyPr/>
          <a:lstStyle/>
          <a:p>
            <a:pPr marL="38100">
              <a:spcBef>
                <a:spcPts val="200"/>
              </a:spcBef>
            </a:pPr>
            <a:fld id="{81D60167-4931-47E6-BA6A-407CBD079E47}" type="slidenum">
              <a:rPr lang="en-GB" spc="10" smtClean="0">
                <a:solidFill>
                  <a:srgbClr val="E0251C"/>
                </a:solidFill>
              </a:rPr>
              <a:pPr marL="38100">
                <a:spcBef>
                  <a:spcPts val="200"/>
                </a:spcBef>
              </a:pPr>
              <a:t>3</a:t>
            </a:fld>
            <a:endParaRPr lang="en-GB" spc="10" dirty="0">
              <a:solidFill>
                <a:srgbClr val="E0251C"/>
              </a:solidFill>
            </a:endParaRPr>
          </a:p>
        </p:txBody>
      </p:sp>
    </p:spTree>
    <p:extLst>
      <p:ext uri="{BB962C8B-B14F-4D97-AF65-F5344CB8AC3E}">
        <p14:creationId xmlns:p14="http://schemas.microsoft.com/office/powerpoint/2010/main" val="3767212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E8B37E0247294FB7909993371212AB" ma:contentTypeVersion="21" ma:contentTypeDescription="Create a new document." ma:contentTypeScope="" ma:versionID="7a44f3a157b66b071cf56c5e90050697">
  <xsd:schema xmlns:xsd="http://www.w3.org/2001/XMLSchema" xmlns:xs="http://www.w3.org/2001/XMLSchema" xmlns:p="http://schemas.microsoft.com/office/2006/metadata/properties" xmlns:ns2="d43aaba9-cc9d-44ae-9288-4259e9f66d8b" xmlns:ns3="fc10d3c4-5b44-4273-8a38-09da4eb78d81" targetNamespace="http://schemas.microsoft.com/office/2006/metadata/properties" ma:root="true" ma:fieldsID="d5350c41d78ac270f522700947edb81b" ns2:_="" ns3:_="">
    <xsd:import namespace="d43aaba9-cc9d-44ae-9288-4259e9f66d8b"/>
    <xsd:import namespace="fc10d3c4-5b44-4273-8a38-09da4eb78d8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3aaba9-cc9d-44ae-9288-4259e9f66d8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dd696b-e65b-4ff7-845e-fd4f128c9cfb}" ma:internalName="TaxCatchAll" ma:readOnly="false" ma:showField="CatchAllData" ma:web="d43aaba9-cc9d-44ae-9288-4259e9f66d8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10d3c4-5b44-4273-8a38-09da4eb78d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KeyPoints" ma:index="13" nillable="true" ma:displayName="MediaServiceAutoKeyPoints" ma:description=""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description="" ma:hidden="true" ma:internalName="MediaServiceGenerationTime" ma:readOnly="true">
      <xsd:simpleType>
        <xsd:restriction base="dms:Text"/>
      </xsd:simpleType>
    </xsd:element>
    <xsd:element name="MediaServiceEventHashCode" ma:index="18" nillable="true" ma:displayName="MediaServiceEventHashCode" ma:description="" ma:hidden="true" ma:internalName="MediaServiceEventHashCode"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4d4ec47-8037-4ebe-ad01-e6ba2150e6d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6AC13B-7E6C-4D12-849E-D789DA0DEC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3aaba9-cc9d-44ae-9288-4259e9f66d8b"/>
    <ds:schemaRef ds:uri="fc10d3c4-5b44-4273-8a38-09da4eb78d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B639F4-2B5D-47EC-87C7-C67BE800E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136749</TotalTime>
  <Words>454</Words>
  <Application>Microsoft Office PowerPoint</Application>
  <PresentationFormat>Custom</PresentationFormat>
  <Paragraphs>23</Paragraphs>
  <Slides>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vt:i4>
      </vt:variant>
    </vt:vector>
  </HeadingPairs>
  <TitlesOfParts>
    <vt:vector size="9" baseType="lpstr">
      <vt:lpstr>Arial</vt:lpstr>
      <vt:lpstr>Calibri</vt:lpstr>
      <vt:lpstr>Arial Narrow</vt:lpstr>
      <vt:lpstr>FS Dillon</vt:lpstr>
      <vt:lpstr>Segoe UI</vt:lpstr>
      <vt:lpstr>Office Theme</vt:lpstr>
      <vt:lpstr>Inclusive Coach Development Groups </vt:lpstr>
      <vt:lpstr>Inclusive Webinar dates 2023</vt:lpstr>
      <vt:lpstr>Inclusive Webinar dates 2024</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PAGE  OPTIONS</dc:title>
  <dc:subject/>
  <dc:creator>Rebecca Garlick</dc:creator>
  <cp:keywords/>
  <dc:description/>
  <cp:lastModifiedBy>Mark Leigh</cp:lastModifiedBy>
  <cp:revision>106</cp:revision>
  <dcterms:created xsi:type="dcterms:W3CDTF">2021-05-17T12:17:49Z</dcterms:created>
  <dcterms:modified xsi:type="dcterms:W3CDTF">2023-09-18T17:05:40Z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2021-05-17T10:00:00Z</vt:filetime>
  </property>
  <property fmtid="{D5CDD505-2E9C-101B-9397-08002B2CF9AE}" pid="3" name="Creator">
    <vt:lpwstr>Adobe InDesign 16.2 (Macintosh)</vt:lpwstr>
  </property>
  <property fmtid="{D5CDD505-2E9C-101B-9397-08002B2CF9AE}" pid="4" name="LastSaved">
    <vt:filetime>2021-05-17T10:00:00Z</vt:filetime>
  </property>
  <property fmtid="{D5CDD505-2E9C-101B-9397-08002B2CF9AE}" pid="5" name="ContentTypeId">
    <vt:lpwstr>0x01010066E8B37E0247294FB7909993371212AB</vt:lpwstr>
  </property>
  <property fmtid="{D5CDD505-2E9C-101B-9397-08002B2CF9AE}" pid="6" name="MediaServiceImageTags">
    <vt:lpwstr/>
  </property>
  <property fmtid="{D5CDD505-2E9C-101B-9397-08002B2CF9AE}" pid="7" name="TaxCatchAll">
    <vt:lpwstr/>
  </property>
  <property fmtid="{D5CDD505-2E9C-101B-9397-08002B2CF9AE}" pid="8" name="lcf76f155ced4ddcb4097134ff3c332f">
    <vt:lpwstr/>
  </property>
</Properties>
</file>