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4"/>
  </p:notesMasterIdLst>
  <p:sldIdLst>
    <p:sldId id="256" r:id="rId4"/>
    <p:sldId id="258" r:id="rId5"/>
    <p:sldId id="365" r:id="rId6"/>
    <p:sldId id="263" r:id="rId7"/>
    <p:sldId id="379" r:id="rId8"/>
    <p:sldId id="369" r:id="rId9"/>
    <p:sldId id="382" r:id="rId10"/>
    <p:sldId id="384" r:id="rId11"/>
    <p:sldId id="387" r:id="rId12"/>
    <p:sldId id="390" r:id="rId1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26/10/2022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03CA0E-4987-4D6C-BC37-37A78964EFA1}">
  <ds:schemaRefs>
    <ds:schemaRef ds:uri="http://schemas.microsoft.com/sharepoint/v3/contenttype/forms"/>
  </ds:schemaRefs>
</ds:datastoreItem>
</file>

<file path=customXml/itemProps2.xml><?xml version="1.0" encoding="utf-8"?>
<ds:datastoreItem xmlns:ds="http://schemas.openxmlformats.org/officeDocument/2006/customXml" ds:itemID="{E7478A0D-8DC8-427E-9729-562CEE09A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e04a9-8128-4b88-b44c-8954540aa19c"/>
    <ds:schemaRef ds:uri="0d6ca0eb-4056-407a-8237-73b0b57ae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2</cp:revision>
  <cp:lastPrinted>2021-11-01T14:46:56Z</cp:lastPrinted>
  <dcterms:created xsi:type="dcterms:W3CDTF">2021-11-01T13:51:28Z</dcterms:created>
  <dcterms:modified xsi:type="dcterms:W3CDTF">2022-10-26T15:30:21Z</dcterms:modified>
</cp:coreProperties>
</file>