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75" r:id="rId4"/>
    <p:sldId id="269"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331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38EC2-937B-4FAF-9922-FAE4F8F2EC84}" v="7" dt="2024-05-08T14:45:58.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4"/>
    <p:restoredTop sz="94683"/>
  </p:normalViewPr>
  <p:slideViewPr>
    <p:cSldViewPr snapToGrid="0">
      <p:cViewPr varScale="1">
        <p:scale>
          <a:sx n="83" d="100"/>
          <a:sy n="83" d="100"/>
        </p:scale>
        <p:origin x="772"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raf Wallace" userId="ec37b0fd-1d49-48ab-aba8-d5c7c012bcac" providerId="ADAL" clId="{5AB38EC2-937B-4FAF-9922-FAE4F8F2EC84}"/>
    <pc:docChg chg="undo custSel delSld modSld sldOrd">
      <pc:chgData name="Ashraf Wallace" userId="ec37b0fd-1d49-48ab-aba8-d5c7c012bcac" providerId="ADAL" clId="{5AB38EC2-937B-4FAF-9922-FAE4F8F2EC84}" dt="2024-05-09T15:04:33.071" v="865" actId="1076"/>
      <pc:docMkLst>
        <pc:docMk/>
      </pc:docMkLst>
      <pc:sldChg chg="addSp modSp mod">
        <pc:chgData name="Ashraf Wallace" userId="ec37b0fd-1d49-48ab-aba8-d5c7c012bcac" providerId="ADAL" clId="{5AB38EC2-937B-4FAF-9922-FAE4F8F2EC84}" dt="2024-05-09T15:04:33.071" v="865" actId="1076"/>
        <pc:sldMkLst>
          <pc:docMk/>
          <pc:sldMk cId="3530091475" sldId="257"/>
        </pc:sldMkLst>
        <pc:spChg chg="mod">
          <ac:chgData name="Ashraf Wallace" userId="ec37b0fd-1d49-48ab-aba8-d5c7c012bcac" providerId="ADAL" clId="{5AB38EC2-937B-4FAF-9922-FAE4F8F2EC84}" dt="2024-05-09T15:04:33.071" v="865" actId="1076"/>
          <ac:spMkLst>
            <pc:docMk/>
            <pc:sldMk cId="3530091475" sldId="257"/>
            <ac:spMk id="2" creationId="{58C054CC-5E51-CC28-837F-829DF6896CA9}"/>
          </ac:spMkLst>
        </pc:spChg>
        <pc:spChg chg="add mod">
          <ac:chgData name="Ashraf Wallace" userId="ec37b0fd-1d49-48ab-aba8-d5c7c012bcac" providerId="ADAL" clId="{5AB38EC2-937B-4FAF-9922-FAE4F8F2EC84}" dt="2024-05-09T15:04:16.511" v="861" actId="255"/>
          <ac:spMkLst>
            <pc:docMk/>
            <pc:sldMk cId="3530091475" sldId="257"/>
            <ac:spMk id="3" creationId="{27F9CFB8-8BDC-1889-F34F-C06E61769EF0}"/>
          </ac:spMkLst>
        </pc:spChg>
        <pc:spChg chg="mod">
          <ac:chgData name="Ashraf Wallace" userId="ec37b0fd-1d49-48ab-aba8-d5c7c012bcac" providerId="ADAL" clId="{5AB38EC2-937B-4FAF-9922-FAE4F8F2EC84}" dt="2024-05-08T14:53:32.167" v="854" actId="1076"/>
          <ac:spMkLst>
            <pc:docMk/>
            <pc:sldMk cId="3530091475" sldId="257"/>
            <ac:spMk id="11" creationId="{11D87DE9-513E-35D5-E745-F1219E789A27}"/>
          </ac:spMkLst>
        </pc:spChg>
      </pc:sldChg>
      <pc:sldChg chg="del ord">
        <pc:chgData name="Ashraf Wallace" userId="ec37b0fd-1d49-48ab-aba8-d5c7c012bcac" providerId="ADAL" clId="{5AB38EC2-937B-4FAF-9922-FAE4F8F2EC84}" dt="2024-05-08T14:54:11.648" v="859" actId="47"/>
        <pc:sldMkLst>
          <pc:docMk/>
          <pc:sldMk cId="2842349586" sldId="258"/>
        </pc:sldMkLst>
      </pc:sldChg>
      <pc:sldChg chg="ord">
        <pc:chgData name="Ashraf Wallace" userId="ec37b0fd-1d49-48ab-aba8-d5c7c012bcac" providerId="ADAL" clId="{5AB38EC2-937B-4FAF-9922-FAE4F8F2EC84}" dt="2024-05-08T12:19:38.993" v="8"/>
        <pc:sldMkLst>
          <pc:docMk/>
          <pc:sldMk cId="955810166" sldId="259"/>
        </pc:sldMkLst>
      </pc:sldChg>
      <pc:sldChg chg="del">
        <pc:chgData name="Ashraf Wallace" userId="ec37b0fd-1d49-48ab-aba8-d5c7c012bcac" providerId="ADAL" clId="{5AB38EC2-937B-4FAF-9922-FAE4F8F2EC84}" dt="2024-05-08T12:28:49.745" v="320" actId="47"/>
        <pc:sldMkLst>
          <pc:docMk/>
          <pc:sldMk cId="2253279716" sldId="260"/>
        </pc:sldMkLst>
      </pc:sldChg>
      <pc:sldChg chg="del">
        <pc:chgData name="Ashraf Wallace" userId="ec37b0fd-1d49-48ab-aba8-d5c7c012bcac" providerId="ADAL" clId="{5AB38EC2-937B-4FAF-9922-FAE4F8F2EC84}" dt="2024-05-08T12:28:50.784" v="321" actId="47"/>
        <pc:sldMkLst>
          <pc:docMk/>
          <pc:sldMk cId="2550311479" sldId="261"/>
        </pc:sldMkLst>
      </pc:sldChg>
      <pc:sldChg chg="del">
        <pc:chgData name="Ashraf Wallace" userId="ec37b0fd-1d49-48ab-aba8-d5c7c012bcac" providerId="ADAL" clId="{5AB38EC2-937B-4FAF-9922-FAE4F8F2EC84}" dt="2024-05-08T12:28:52.725" v="322" actId="47"/>
        <pc:sldMkLst>
          <pc:docMk/>
          <pc:sldMk cId="3016513334" sldId="262"/>
        </pc:sldMkLst>
      </pc:sldChg>
      <pc:sldChg chg="del">
        <pc:chgData name="Ashraf Wallace" userId="ec37b0fd-1d49-48ab-aba8-d5c7c012bcac" providerId="ADAL" clId="{5AB38EC2-937B-4FAF-9922-FAE4F8F2EC84}" dt="2024-05-08T12:28:53.490" v="323" actId="47"/>
        <pc:sldMkLst>
          <pc:docMk/>
          <pc:sldMk cId="3867044565" sldId="263"/>
        </pc:sldMkLst>
      </pc:sldChg>
      <pc:sldChg chg="del">
        <pc:chgData name="Ashraf Wallace" userId="ec37b0fd-1d49-48ab-aba8-d5c7c012bcac" providerId="ADAL" clId="{5AB38EC2-937B-4FAF-9922-FAE4F8F2EC84}" dt="2024-05-08T12:28:54.075" v="324" actId="47"/>
        <pc:sldMkLst>
          <pc:docMk/>
          <pc:sldMk cId="2735801103" sldId="264"/>
        </pc:sldMkLst>
      </pc:sldChg>
      <pc:sldChg chg="del">
        <pc:chgData name="Ashraf Wallace" userId="ec37b0fd-1d49-48ab-aba8-d5c7c012bcac" providerId="ADAL" clId="{5AB38EC2-937B-4FAF-9922-FAE4F8F2EC84}" dt="2024-05-08T12:19:18.093" v="2" actId="47"/>
        <pc:sldMkLst>
          <pc:docMk/>
          <pc:sldMk cId="4227391185" sldId="265"/>
        </pc:sldMkLst>
      </pc:sldChg>
      <pc:sldChg chg="del">
        <pc:chgData name="Ashraf Wallace" userId="ec37b0fd-1d49-48ab-aba8-d5c7c012bcac" providerId="ADAL" clId="{5AB38EC2-937B-4FAF-9922-FAE4F8F2EC84}" dt="2024-05-08T12:28:54.653" v="325" actId="47"/>
        <pc:sldMkLst>
          <pc:docMk/>
          <pc:sldMk cId="3697720573" sldId="266"/>
        </pc:sldMkLst>
      </pc:sldChg>
      <pc:sldChg chg="del">
        <pc:chgData name="Ashraf Wallace" userId="ec37b0fd-1d49-48ab-aba8-d5c7c012bcac" providerId="ADAL" clId="{5AB38EC2-937B-4FAF-9922-FAE4F8F2EC84}" dt="2024-05-08T12:28:55.576" v="326" actId="47"/>
        <pc:sldMkLst>
          <pc:docMk/>
          <pc:sldMk cId="4205818216" sldId="267"/>
        </pc:sldMkLst>
      </pc:sldChg>
      <pc:sldChg chg="del">
        <pc:chgData name="Ashraf Wallace" userId="ec37b0fd-1d49-48ab-aba8-d5c7c012bcac" providerId="ADAL" clId="{5AB38EC2-937B-4FAF-9922-FAE4F8F2EC84}" dt="2024-05-08T12:19:10" v="0" actId="47"/>
        <pc:sldMkLst>
          <pc:docMk/>
          <pc:sldMk cId="1837472443" sldId="268"/>
        </pc:sldMkLst>
      </pc:sldChg>
      <pc:sldChg chg="ord">
        <pc:chgData name="Ashraf Wallace" userId="ec37b0fd-1d49-48ab-aba8-d5c7c012bcac" providerId="ADAL" clId="{5AB38EC2-937B-4FAF-9922-FAE4F8F2EC84}" dt="2024-05-08T12:19:29.271" v="4"/>
        <pc:sldMkLst>
          <pc:docMk/>
          <pc:sldMk cId="1075689012" sldId="269"/>
        </pc:sldMkLst>
      </pc:sldChg>
      <pc:sldChg chg="del">
        <pc:chgData name="Ashraf Wallace" userId="ec37b0fd-1d49-48ab-aba8-d5c7c012bcac" providerId="ADAL" clId="{5AB38EC2-937B-4FAF-9922-FAE4F8F2EC84}" dt="2024-05-08T12:28:56.728" v="327" actId="47"/>
        <pc:sldMkLst>
          <pc:docMk/>
          <pc:sldMk cId="3233565744" sldId="270"/>
        </pc:sldMkLst>
      </pc:sldChg>
      <pc:sldChg chg="del">
        <pc:chgData name="Ashraf Wallace" userId="ec37b0fd-1d49-48ab-aba8-d5c7c012bcac" providerId="ADAL" clId="{5AB38EC2-937B-4FAF-9922-FAE4F8F2EC84}" dt="2024-05-08T12:28:57.408" v="328" actId="47"/>
        <pc:sldMkLst>
          <pc:docMk/>
          <pc:sldMk cId="3030948203" sldId="272"/>
        </pc:sldMkLst>
      </pc:sldChg>
      <pc:sldChg chg="del">
        <pc:chgData name="Ashraf Wallace" userId="ec37b0fd-1d49-48ab-aba8-d5c7c012bcac" providerId="ADAL" clId="{5AB38EC2-937B-4FAF-9922-FAE4F8F2EC84}" dt="2024-05-08T12:28:59.643" v="329" actId="47"/>
        <pc:sldMkLst>
          <pc:docMk/>
          <pc:sldMk cId="1070064640" sldId="273"/>
        </pc:sldMkLst>
      </pc:sldChg>
      <pc:sldChg chg="del">
        <pc:chgData name="Ashraf Wallace" userId="ec37b0fd-1d49-48ab-aba8-d5c7c012bcac" providerId="ADAL" clId="{5AB38EC2-937B-4FAF-9922-FAE4F8F2EC84}" dt="2024-05-08T12:29:01.087" v="330" actId="47"/>
        <pc:sldMkLst>
          <pc:docMk/>
          <pc:sldMk cId="1546203966" sldId="274"/>
        </pc:sldMkLst>
      </pc:sldChg>
      <pc:sldChg chg="del">
        <pc:chgData name="Ashraf Wallace" userId="ec37b0fd-1d49-48ab-aba8-d5c7c012bcac" providerId="ADAL" clId="{5AB38EC2-937B-4FAF-9922-FAE4F8F2EC84}" dt="2024-05-08T12:19:14.805" v="1" actId="47"/>
        <pc:sldMkLst>
          <pc:docMk/>
          <pc:sldMk cId="3962135600" sldId="275"/>
        </pc:sldMkLst>
      </pc:sldChg>
      <pc:sldChg chg="addSp delSp modSp mod">
        <pc:chgData name="Ashraf Wallace" userId="ec37b0fd-1d49-48ab-aba8-d5c7c012bcac" providerId="ADAL" clId="{5AB38EC2-937B-4FAF-9922-FAE4F8F2EC84}" dt="2024-05-08T14:53:55.458" v="858" actId="207"/>
        <pc:sldMkLst>
          <pc:docMk/>
          <pc:sldMk cId="4046514722" sldId="275"/>
        </pc:sldMkLst>
        <pc:spChg chg="del">
          <ac:chgData name="Ashraf Wallace" userId="ec37b0fd-1d49-48ab-aba8-d5c7c012bcac" providerId="ADAL" clId="{5AB38EC2-937B-4FAF-9922-FAE4F8F2EC84}" dt="2024-05-08T12:19:57.225" v="9" actId="478"/>
          <ac:spMkLst>
            <pc:docMk/>
            <pc:sldMk cId="4046514722" sldId="275"/>
            <ac:spMk id="2" creationId="{58C054CC-5E51-CC28-837F-829DF6896CA9}"/>
          </ac:spMkLst>
        </pc:spChg>
        <pc:spChg chg="add mod">
          <ac:chgData name="Ashraf Wallace" userId="ec37b0fd-1d49-48ab-aba8-d5c7c012bcac" providerId="ADAL" clId="{5AB38EC2-937B-4FAF-9922-FAE4F8F2EC84}" dt="2024-05-08T12:36:46.175" v="552" actId="1035"/>
          <ac:spMkLst>
            <pc:docMk/>
            <pc:sldMk cId="4046514722" sldId="275"/>
            <ac:spMk id="3" creationId="{6A2AFA1D-DBF3-3272-1956-BDAF1319AF1E}"/>
          </ac:spMkLst>
        </pc:spChg>
        <pc:spChg chg="add mod">
          <ac:chgData name="Ashraf Wallace" userId="ec37b0fd-1d49-48ab-aba8-d5c7c012bcac" providerId="ADAL" clId="{5AB38EC2-937B-4FAF-9922-FAE4F8F2EC84}" dt="2024-05-08T12:36:46.175" v="552" actId="1035"/>
          <ac:spMkLst>
            <pc:docMk/>
            <pc:sldMk cId="4046514722" sldId="275"/>
            <ac:spMk id="4" creationId="{4FD08069-4A88-7F44-ED55-AD6287907B00}"/>
          </ac:spMkLst>
        </pc:spChg>
        <pc:spChg chg="add mod">
          <ac:chgData name="Ashraf Wallace" userId="ec37b0fd-1d49-48ab-aba8-d5c7c012bcac" providerId="ADAL" clId="{5AB38EC2-937B-4FAF-9922-FAE4F8F2EC84}" dt="2024-05-08T12:36:46.175" v="552" actId="1035"/>
          <ac:spMkLst>
            <pc:docMk/>
            <pc:sldMk cId="4046514722" sldId="275"/>
            <ac:spMk id="5" creationId="{AF85CE08-3503-74FF-5615-0D8CFB4B123B}"/>
          </ac:spMkLst>
        </pc:spChg>
        <pc:spChg chg="add mod">
          <ac:chgData name="Ashraf Wallace" userId="ec37b0fd-1d49-48ab-aba8-d5c7c012bcac" providerId="ADAL" clId="{5AB38EC2-937B-4FAF-9922-FAE4F8F2EC84}" dt="2024-05-08T12:36:46.175" v="552" actId="1035"/>
          <ac:spMkLst>
            <pc:docMk/>
            <pc:sldMk cId="4046514722" sldId="275"/>
            <ac:spMk id="6" creationId="{8FF6E1DE-D492-4C9C-5F74-A8D453CA7F0A}"/>
          </ac:spMkLst>
        </pc:spChg>
        <pc:spChg chg="add mod">
          <ac:chgData name="Ashraf Wallace" userId="ec37b0fd-1d49-48ab-aba8-d5c7c012bcac" providerId="ADAL" clId="{5AB38EC2-937B-4FAF-9922-FAE4F8F2EC84}" dt="2024-05-08T14:53:52.559" v="857" actId="207"/>
          <ac:spMkLst>
            <pc:docMk/>
            <pc:sldMk cId="4046514722" sldId="275"/>
            <ac:spMk id="7" creationId="{F7F0E4EC-C5A7-F82C-3D4C-3C091FDF1A04}"/>
          </ac:spMkLst>
        </pc:spChg>
        <pc:spChg chg="add mod">
          <ac:chgData name="Ashraf Wallace" userId="ec37b0fd-1d49-48ab-aba8-d5c7c012bcac" providerId="ADAL" clId="{5AB38EC2-937B-4FAF-9922-FAE4F8F2EC84}" dt="2024-05-08T14:53:55.458" v="858" actId="207"/>
          <ac:spMkLst>
            <pc:docMk/>
            <pc:sldMk cId="4046514722" sldId="275"/>
            <ac:spMk id="8" creationId="{03E4602B-90EF-CF1D-599B-92777A15F410}"/>
          </ac:spMkLst>
        </pc:spChg>
        <pc:spChg chg="mod">
          <ac:chgData name="Ashraf Wallace" userId="ec37b0fd-1d49-48ab-aba8-d5c7c012bcac" providerId="ADAL" clId="{5AB38EC2-937B-4FAF-9922-FAE4F8F2EC84}" dt="2024-05-08T12:36:33.896" v="530" actId="1035"/>
          <ac:spMkLst>
            <pc:docMk/>
            <pc:sldMk cId="4046514722" sldId="275"/>
            <ac:spMk id="11" creationId="{11D87DE9-513E-35D5-E745-F1219E789A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62A7-144E-9242-AB50-E3F8B684484C}"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6CFFF-69C2-B34D-9C64-8D827D51E09E}" type="slidenum">
              <a:rPr lang="en-US" smtClean="0"/>
              <a:t>‹#›</a:t>
            </a:fld>
            <a:endParaRPr lang="en-US"/>
          </a:p>
        </p:txBody>
      </p:sp>
    </p:spTree>
    <p:extLst>
      <p:ext uri="{BB962C8B-B14F-4D97-AF65-F5344CB8AC3E}">
        <p14:creationId xmlns:p14="http://schemas.microsoft.com/office/powerpoint/2010/main" val="42835130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when imagery isn’t available</a:t>
            </a:r>
          </a:p>
          <a:p>
            <a:endParaRPr lang="en-US" dirty="0"/>
          </a:p>
        </p:txBody>
      </p:sp>
      <p:sp>
        <p:nvSpPr>
          <p:cNvPr id="4" name="Slide Number Placeholder 3"/>
          <p:cNvSpPr>
            <a:spLocks noGrp="1"/>
          </p:cNvSpPr>
          <p:nvPr>
            <p:ph type="sldNum" sz="quarter" idx="5"/>
          </p:nvPr>
        </p:nvSpPr>
        <p:spPr/>
        <p:txBody>
          <a:bodyPr/>
          <a:lstStyle/>
          <a:p>
            <a:fld id="{6FB6CFFF-69C2-B34D-9C64-8D827D51E09E}" type="slidenum">
              <a:rPr lang="en-US" smtClean="0"/>
              <a:t>1</a:t>
            </a:fld>
            <a:endParaRPr lang="en-US"/>
          </a:p>
        </p:txBody>
      </p:sp>
    </p:spTree>
    <p:extLst>
      <p:ext uri="{BB962C8B-B14F-4D97-AF65-F5344CB8AC3E}">
        <p14:creationId xmlns:p14="http://schemas.microsoft.com/office/powerpoint/2010/main" val="240256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8FAC95-F4A0-C747-81DA-0CB22B10EC0D}"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385554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8FAC95-F4A0-C747-81DA-0CB22B10EC0D}"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40053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8FAC95-F4A0-C747-81DA-0CB22B10EC0D}"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337951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8FAC95-F4A0-C747-81DA-0CB22B10EC0D}"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38553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8FAC95-F4A0-C747-81DA-0CB22B10EC0D}"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286668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8FAC95-F4A0-C747-81DA-0CB22B10EC0D}"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210543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8FAC95-F4A0-C747-81DA-0CB22B10EC0D}"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29086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8FAC95-F4A0-C747-81DA-0CB22B10EC0D}"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132811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FAC95-F4A0-C747-81DA-0CB22B10EC0D}"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147104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F8FAC95-F4A0-C747-81DA-0CB22B10EC0D}"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352168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F8FAC95-F4A0-C747-81DA-0CB22B10EC0D}"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39198-6EF3-F844-BAF9-96019D54C162}" type="slidenum">
              <a:rPr lang="en-US" smtClean="0"/>
              <a:t>‹#›</a:t>
            </a:fld>
            <a:endParaRPr lang="en-US"/>
          </a:p>
        </p:txBody>
      </p:sp>
    </p:spTree>
    <p:extLst>
      <p:ext uri="{BB962C8B-B14F-4D97-AF65-F5344CB8AC3E}">
        <p14:creationId xmlns:p14="http://schemas.microsoft.com/office/powerpoint/2010/main" val="303666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8FAC95-F4A0-C747-81DA-0CB22B10EC0D}" type="datetimeFigureOut">
              <a:rPr lang="en-US" smtClean="0"/>
              <a:t>5/24/2024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939198-6EF3-F844-BAF9-96019D54C162}" type="slidenum">
              <a:rPr lang="en-US" smtClean="0"/>
              <a:t>‹#›</a:t>
            </a:fld>
            <a:endParaRPr lang="en-US"/>
          </a:p>
        </p:txBody>
      </p:sp>
    </p:spTree>
    <p:extLst>
      <p:ext uri="{BB962C8B-B14F-4D97-AF65-F5344CB8AC3E}">
        <p14:creationId xmlns:p14="http://schemas.microsoft.com/office/powerpoint/2010/main" val="927864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7B68B6-C1C9-7F73-1952-62B62B91A827}"/>
              </a:ext>
            </a:extLst>
          </p:cNvPr>
          <p:cNvPicPr>
            <a:picLocks noChangeAspect="1"/>
          </p:cNvPicPr>
          <p:nvPr/>
        </p:nvPicPr>
        <p:blipFill>
          <a:blip r:embed="rId3"/>
          <a:stretch>
            <a:fillRect/>
          </a:stretch>
        </p:blipFill>
        <p:spPr>
          <a:xfrm>
            <a:off x="4582857" y="0"/>
            <a:ext cx="4576763" cy="5143500"/>
          </a:xfrm>
          <a:prstGeom prst="rect">
            <a:avLst/>
          </a:prstGeom>
        </p:spPr>
      </p:pic>
      <p:pic>
        <p:nvPicPr>
          <p:cNvPr id="7" name="Picture 6" descr="A group of men running on a field&#10;&#10;Description automatically generated">
            <a:extLst>
              <a:ext uri="{FF2B5EF4-FFF2-40B4-BE49-F238E27FC236}">
                <a16:creationId xmlns:a16="http://schemas.microsoft.com/office/drawing/2014/main" id="{8A29931F-DF41-CB2D-A85B-79B6A318D2B2}"/>
              </a:ext>
            </a:extLst>
          </p:cNvPr>
          <p:cNvPicPr>
            <a:picLocks noChangeAspect="1"/>
          </p:cNvPicPr>
          <p:nvPr/>
        </p:nvPicPr>
        <p:blipFill>
          <a:blip r:embed="rId4"/>
          <a:stretch>
            <a:fillRect/>
          </a:stretch>
        </p:blipFill>
        <p:spPr>
          <a:xfrm>
            <a:off x="-11133" y="0"/>
            <a:ext cx="9274403" cy="5143190"/>
          </a:xfrm>
          <a:prstGeom prst="rect">
            <a:avLst/>
          </a:prstGeom>
        </p:spPr>
      </p:pic>
      <p:pic>
        <p:nvPicPr>
          <p:cNvPr id="14" name="Graphic 13">
            <a:extLst>
              <a:ext uri="{FF2B5EF4-FFF2-40B4-BE49-F238E27FC236}">
                <a16:creationId xmlns:a16="http://schemas.microsoft.com/office/drawing/2014/main" id="{A53A25FF-9192-2496-1FA6-0E15C6963F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363" y="167393"/>
            <a:ext cx="1506423" cy="1506423"/>
          </a:xfrm>
          <a:prstGeom prst="rect">
            <a:avLst/>
          </a:prstGeom>
        </p:spPr>
      </p:pic>
      <p:sp>
        <p:nvSpPr>
          <p:cNvPr id="15" name="TextBox 14">
            <a:extLst>
              <a:ext uri="{FF2B5EF4-FFF2-40B4-BE49-F238E27FC236}">
                <a16:creationId xmlns:a16="http://schemas.microsoft.com/office/drawing/2014/main" id="{C7D582D2-5258-EB28-EC36-D9A91B86A197}"/>
              </a:ext>
            </a:extLst>
          </p:cNvPr>
          <p:cNvSpPr txBox="1"/>
          <p:nvPr/>
        </p:nvSpPr>
        <p:spPr>
          <a:xfrm>
            <a:off x="435300" y="3872582"/>
            <a:ext cx="5727295" cy="872034"/>
          </a:xfrm>
          <a:prstGeom prst="rect">
            <a:avLst/>
          </a:prstGeom>
          <a:noFill/>
        </p:spPr>
        <p:txBody>
          <a:bodyPr wrap="square" lIns="0" tIns="0" rIns="0" bIns="0" rtlCol="0" anchor="b" anchorCtr="0">
            <a:noAutofit/>
          </a:bodyPr>
          <a:lstStyle/>
          <a:p>
            <a:pPr>
              <a:lnSpc>
                <a:spcPts val="3375"/>
              </a:lnSpc>
            </a:pPr>
            <a:r>
              <a:rPr lang="en-US" sz="3600" dirty="0">
                <a:solidFill>
                  <a:schemeClr val="bg1"/>
                </a:solidFill>
                <a:latin typeface="LE MANS - CLASSIC" pitchFamily="2" charset="0"/>
              </a:rPr>
              <a:t>Bystander Bitesize Training </a:t>
            </a:r>
          </a:p>
        </p:txBody>
      </p:sp>
    </p:spTree>
    <p:extLst>
      <p:ext uri="{BB962C8B-B14F-4D97-AF65-F5344CB8AC3E}">
        <p14:creationId xmlns:p14="http://schemas.microsoft.com/office/powerpoint/2010/main" val="342726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6DE1BEC-329A-78BB-4A95-D7B2873A9D97}"/>
              </a:ext>
            </a:extLst>
          </p:cNvPr>
          <p:cNvPicPr>
            <a:picLocks noGrp="1" noChangeAspect="1"/>
          </p:cNvPicPr>
          <p:nvPr>
            <p:ph idx="1"/>
          </p:nvPr>
        </p:nvPicPr>
        <p:blipFill>
          <a:blip r:embed="rId2"/>
          <a:stretch>
            <a:fillRect/>
          </a:stretch>
        </p:blipFill>
        <p:spPr>
          <a:xfrm>
            <a:off x="0" y="4400550"/>
            <a:ext cx="9144000" cy="742950"/>
          </a:xfrm>
        </p:spPr>
      </p:pic>
      <p:sp>
        <p:nvSpPr>
          <p:cNvPr id="11" name="TextBox 10">
            <a:extLst>
              <a:ext uri="{FF2B5EF4-FFF2-40B4-BE49-F238E27FC236}">
                <a16:creationId xmlns:a16="http://schemas.microsoft.com/office/drawing/2014/main" id="{11D87DE9-513E-35D5-E745-F1219E789A27}"/>
              </a:ext>
            </a:extLst>
          </p:cNvPr>
          <p:cNvSpPr txBox="1"/>
          <p:nvPr/>
        </p:nvSpPr>
        <p:spPr>
          <a:xfrm>
            <a:off x="373307" y="310590"/>
            <a:ext cx="5185099" cy="535501"/>
          </a:xfrm>
          <a:prstGeom prst="rect">
            <a:avLst/>
          </a:prstGeom>
          <a:noFill/>
        </p:spPr>
        <p:txBody>
          <a:bodyPr wrap="square" lIns="0" tIns="0" rIns="0" bIns="0" rtlCol="0" anchor="t" anchorCtr="0">
            <a:noAutofit/>
          </a:bodyPr>
          <a:lstStyle/>
          <a:p>
            <a:pPr>
              <a:lnSpc>
                <a:spcPts val="2400"/>
              </a:lnSpc>
            </a:pPr>
            <a:r>
              <a:rPr lang="en-US" sz="2400" b="1" i="1" spc="50" dirty="0">
                <a:solidFill>
                  <a:srgbClr val="0069B4"/>
                </a:solidFill>
                <a:latin typeface="Cabin SemiBold" pitchFamily="2" charset="77"/>
              </a:rPr>
              <a:t>Bystander Training</a:t>
            </a:r>
          </a:p>
        </p:txBody>
      </p:sp>
      <p:pic>
        <p:nvPicPr>
          <p:cNvPr id="15" name="Graphic 14">
            <a:extLst>
              <a:ext uri="{FF2B5EF4-FFF2-40B4-BE49-F238E27FC236}">
                <a16:creationId xmlns:a16="http://schemas.microsoft.com/office/drawing/2014/main" id="{2481A08B-9B73-959E-75B1-9CBA0E007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6529" y="119964"/>
            <a:ext cx="1109353" cy="1109353"/>
          </a:xfrm>
          <a:prstGeom prst="rect">
            <a:avLst/>
          </a:prstGeom>
        </p:spPr>
      </p:pic>
      <p:sp>
        <p:nvSpPr>
          <p:cNvPr id="2" name="TextBox 1">
            <a:extLst>
              <a:ext uri="{FF2B5EF4-FFF2-40B4-BE49-F238E27FC236}">
                <a16:creationId xmlns:a16="http://schemas.microsoft.com/office/drawing/2014/main" id="{58C054CC-5E51-CC28-837F-829DF6896CA9}"/>
              </a:ext>
            </a:extLst>
          </p:cNvPr>
          <p:cNvSpPr txBox="1"/>
          <p:nvPr/>
        </p:nvSpPr>
        <p:spPr>
          <a:xfrm>
            <a:off x="234994" y="2427722"/>
            <a:ext cx="7887029" cy="158960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sz="1100" dirty="0">
                <a:solidFill>
                  <a:srgbClr val="0069B4"/>
                </a:solidFill>
              </a:rPr>
              <a:t>Understand what we mean by a Bystander</a:t>
            </a:r>
          </a:p>
          <a:p>
            <a:pPr marL="285750" indent="-285750">
              <a:lnSpc>
                <a:spcPct val="150000"/>
              </a:lnSpc>
              <a:buFont typeface="Wingdings" panose="05000000000000000000" pitchFamily="2" charset="2"/>
              <a:buChar char="Ø"/>
            </a:pPr>
            <a:r>
              <a:rPr lang="en-GB" sz="1100" dirty="0">
                <a:solidFill>
                  <a:srgbClr val="0069B4"/>
                </a:solidFill>
              </a:rPr>
              <a:t>What is the Bystander Effect </a:t>
            </a:r>
          </a:p>
          <a:p>
            <a:pPr marL="285750" indent="-285750">
              <a:lnSpc>
                <a:spcPct val="150000"/>
              </a:lnSpc>
              <a:buFont typeface="Wingdings" panose="05000000000000000000" pitchFamily="2" charset="2"/>
              <a:buChar char="Ø"/>
            </a:pPr>
            <a:r>
              <a:rPr lang="en-GB" sz="1100" dirty="0">
                <a:solidFill>
                  <a:srgbClr val="0069B4"/>
                </a:solidFill>
              </a:rPr>
              <a:t>Gain a better insight into why we may not act in certain situations</a:t>
            </a:r>
          </a:p>
          <a:p>
            <a:pPr marL="285750" indent="-285750">
              <a:lnSpc>
                <a:spcPct val="150000"/>
              </a:lnSpc>
              <a:buFont typeface="Wingdings" panose="05000000000000000000" pitchFamily="2" charset="2"/>
              <a:buChar char="Ø"/>
            </a:pPr>
            <a:r>
              <a:rPr lang="en-GB" sz="1100" dirty="0">
                <a:solidFill>
                  <a:srgbClr val="0069B4"/>
                </a:solidFill>
              </a:rPr>
              <a:t>Look at strategies and be equipped with the skills to be an Active Bystander</a:t>
            </a:r>
          </a:p>
          <a:p>
            <a:pPr>
              <a:lnSpc>
                <a:spcPct val="150000"/>
              </a:lnSpc>
            </a:pPr>
            <a:r>
              <a:rPr lang="en-GB" sz="1100" dirty="0">
                <a:solidFill>
                  <a:srgbClr val="0069B4"/>
                </a:solidFill>
              </a:rPr>
              <a:t> </a:t>
            </a:r>
          </a:p>
          <a:p>
            <a:pPr algn="ctr">
              <a:lnSpc>
                <a:spcPct val="150000"/>
              </a:lnSpc>
            </a:pPr>
            <a:r>
              <a:rPr lang="en-GB" sz="1100" dirty="0">
                <a:solidFill>
                  <a:srgbClr val="0069B4"/>
                </a:solidFill>
              </a:rPr>
              <a:t>Impact: We all feel confident and empowered to use these skills to make your environments and culture inclusive for all </a:t>
            </a:r>
          </a:p>
        </p:txBody>
      </p:sp>
      <p:sp>
        <p:nvSpPr>
          <p:cNvPr id="3" name="TextBox 2">
            <a:extLst>
              <a:ext uri="{FF2B5EF4-FFF2-40B4-BE49-F238E27FC236}">
                <a16:creationId xmlns:a16="http://schemas.microsoft.com/office/drawing/2014/main" id="{27F9CFB8-8BDC-1889-F34F-C06E61769EF0}"/>
              </a:ext>
            </a:extLst>
          </p:cNvPr>
          <p:cNvSpPr txBox="1"/>
          <p:nvPr/>
        </p:nvSpPr>
        <p:spPr>
          <a:xfrm>
            <a:off x="234994" y="676276"/>
            <a:ext cx="8163654" cy="1666546"/>
          </a:xfrm>
          <a:prstGeom prst="rect">
            <a:avLst/>
          </a:prstGeom>
          <a:noFill/>
        </p:spPr>
        <p:txBody>
          <a:bodyPr wrap="square" rtlCol="0">
            <a:spAutoFit/>
          </a:bodyPr>
          <a:lstStyle/>
          <a:p>
            <a:pPr>
              <a:lnSpc>
                <a:spcPct val="150000"/>
              </a:lnSpc>
              <a:spcBef>
                <a:spcPts val="600"/>
              </a:spcBef>
            </a:pPr>
            <a:r>
              <a:rPr lang="en-GB" sz="1100" dirty="0">
                <a:solidFill>
                  <a:srgbClr val="0069B4"/>
                </a:solidFill>
              </a:rPr>
              <a:t>Football bystander, could refer to an individual who is subjected to discriminatory language or behaviour based on their race, ethnicity, gender, or other characteristics. In this context, the term "bystander" would denote someone who is inadvertently caught up in or affected by discriminatory actions or remarks happening around them, even if they are not directly involved in the game or the incident. It's important to address and challenge discriminatory behaviour wherever it occurs, including in sports settings.</a:t>
            </a:r>
          </a:p>
          <a:p>
            <a:pPr>
              <a:lnSpc>
                <a:spcPct val="150000"/>
              </a:lnSpc>
              <a:spcBef>
                <a:spcPts val="600"/>
              </a:spcBef>
            </a:pPr>
            <a:r>
              <a:rPr lang="en-GB" sz="1100" dirty="0">
                <a:solidFill>
                  <a:srgbClr val="0069B4"/>
                </a:solidFill>
              </a:rPr>
              <a:t>The following will give you an understanding of what our 45-minute bitesize workshop will provide to help you understand more about becoming an active bystander:</a:t>
            </a:r>
          </a:p>
        </p:txBody>
      </p:sp>
    </p:spTree>
    <p:extLst>
      <p:ext uri="{BB962C8B-B14F-4D97-AF65-F5344CB8AC3E}">
        <p14:creationId xmlns:p14="http://schemas.microsoft.com/office/powerpoint/2010/main" val="353009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6DE1BEC-329A-78BB-4A95-D7B2873A9D97}"/>
              </a:ext>
            </a:extLst>
          </p:cNvPr>
          <p:cNvPicPr>
            <a:picLocks noGrp="1" noChangeAspect="1"/>
          </p:cNvPicPr>
          <p:nvPr>
            <p:ph idx="1"/>
          </p:nvPr>
        </p:nvPicPr>
        <p:blipFill>
          <a:blip r:embed="rId2"/>
          <a:stretch>
            <a:fillRect/>
          </a:stretch>
        </p:blipFill>
        <p:spPr>
          <a:xfrm>
            <a:off x="0" y="4400550"/>
            <a:ext cx="9144000" cy="742950"/>
          </a:xfrm>
        </p:spPr>
      </p:pic>
      <p:sp>
        <p:nvSpPr>
          <p:cNvPr id="11" name="TextBox 10">
            <a:extLst>
              <a:ext uri="{FF2B5EF4-FFF2-40B4-BE49-F238E27FC236}">
                <a16:creationId xmlns:a16="http://schemas.microsoft.com/office/drawing/2014/main" id="{11D87DE9-513E-35D5-E745-F1219E789A27}"/>
              </a:ext>
            </a:extLst>
          </p:cNvPr>
          <p:cNvSpPr txBox="1"/>
          <p:nvPr/>
        </p:nvSpPr>
        <p:spPr>
          <a:xfrm>
            <a:off x="273415" y="237843"/>
            <a:ext cx="5185099" cy="535501"/>
          </a:xfrm>
          <a:prstGeom prst="rect">
            <a:avLst/>
          </a:prstGeom>
          <a:noFill/>
        </p:spPr>
        <p:txBody>
          <a:bodyPr wrap="square" lIns="0" tIns="0" rIns="0" bIns="0" rtlCol="0" anchor="t" anchorCtr="0">
            <a:noAutofit/>
          </a:bodyPr>
          <a:lstStyle/>
          <a:p>
            <a:pPr>
              <a:lnSpc>
                <a:spcPts val="2400"/>
              </a:lnSpc>
            </a:pPr>
            <a:r>
              <a:rPr lang="en-US" sz="2400" b="1" i="1" spc="50" dirty="0">
                <a:solidFill>
                  <a:srgbClr val="0069B4"/>
                </a:solidFill>
                <a:latin typeface="Cabin SemiBold" pitchFamily="2" charset="77"/>
              </a:rPr>
              <a:t>Bystander 4Ds Model </a:t>
            </a:r>
          </a:p>
        </p:txBody>
      </p:sp>
      <p:pic>
        <p:nvPicPr>
          <p:cNvPr id="15" name="Graphic 14">
            <a:extLst>
              <a:ext uri="{FF2B5EF4-FFF2-40B4-BE49-F238E27FC236}">
                <a16:creationId xmlns:a16="http://schemas.microsoft.com/office/drawing/2014/main" id="{2481A08B-9B73-959E-75B1-9CBA0E007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6529" y="119964"/>
            <a:ext cx="1109353" cy="1109353"/>
          </a:xfrm>
          <a:prstGeom prst="rect">
            <a:avLst/>
          </a:prstGeom>
        </p:spPr>
      </p:pic>
      <p:sp>
        <p:nvSpPr>
          <p:cNvPr id="3" name="Oval 2">
            <a:extLst>
              <a:ext uri="{FF2B5EF4-FFF2-40B4-BE49-F238E27FC236}">
                <a16:creationId xmlns:a16="http://schemas.microsoft.com/office/drawing/2014/main" id="{6A2AFA1D-DBF3-3272-1956-BDAF1319AF1E}"/>
              </a:ext>
            </a:extLst>
          </p:cNvPr>
          <p:cNvSpPr/>
          <p:nvPr/>
        </p:nvSpPr>
        <p:spPr>
          <a:xfrm>
            <a:off x="1029660" y="2763846"/>
            <a:ext cx="1352389" cy="107609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Direct</a:t>
            </a:r>
          </a:p>
        </p:txBody>
      </p:sp>
      <p:sp>
        <p:nvSpPr>
          <p:cNvPr id="4" name="Oval 3">
            <a:extLst>
              <a:ext uri="{FF2B5EF4-FFF2-40B4-BE49-F238E27FC236}">
                <a16:creationId xmlns:a16="http://schemas.microsoft.com/office/drawing/2014/main" id="{4FD08069-4A88-7F44-ED55-AD6287907B00}"/>
              </a:ext>
            </a:extLst>
          </p:cNvPr>
          <p:cNvSpPr/>
          <p:nvPr/>
        </p:nvSpPr>
        <p:spPr>
          <a:xfrm>
            <a:off x="2781612" y="2763846"/>
            <a:ext cx="1352389" cy="107609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Distract</a:t>
            </a:r>
          </a:p>
        </p:txBody>
      </p:sp>
      <p:sp>
        <p:nvSpPr>
          <p:cNvPr id="5" name="Oval 4">
            <a:extLst>
              <a:ext uri="{FF2B5EF4-FFF2-40B4-BE49-F238E27FC236}">
                <a16:creationId xmlns:a16="http://schemas.microsoft.com/office/drawing/2014/main" id="{AF85CE08-3503-74FF-5615-0D8CFB4B123B}"/>
              </a:ext>
            </a:extLst>
          </p:cNvPr>
          <p:cNvSpPr/>
          <p:nvPr/>
        </p:nvSpPr>
        <p:spPr>
          <a:xfrm>
            <a:off x="4595036" y="2763846"/>
            <a:ext cx="1352389" cy="107609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Delegate</a:t>
            </a:r>
          </a:p>
        </p:txBody>
      </p:sp>
      <p:sp>
        <p:nvSpPr>
          <p:cNvPr id="6" name="Oval 5">
            <a:extLst>
              <a:ext uri="{FF2B5EF4-FFF2-40B4-BE49-F238E27FC236}">
                <a16:creationId xmlns:a16="http://schemas.microsoft.com/office/drawing/2014/main" id="{8FF6E1DE-D492-4C9C-5F74-A8D453CA7F0A}"/>
              </a:ext>
            </a:extLst>
          </p:cNvPr>
          <p:cNvSpPr/>
          <p:nvPr/>
        </p:nvSpPr>
        <p:spPr>
          <a:xfrm>
            <a:off x="6385408" y="2763846"/>
            <a:ext cx="1352389" cy="107609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Delay</a:t>
            </a:r>
          </a:p>
        </p:txBody>
      </p:sp>
      <p:sp>
        <p:nvSpPr>
          <p:cNvPr id="7" name="TextBox 6">
            <a:extLst>
              <a:ext uri="{FF2B5EF4-FFF2-40B4-BE49-F238E27FC236}">
                <a16:creationId xmlns:a16="http://schemas.microsoft.com/office/drawing/2014/main" id="{F7F0E4EC-C5A7-F82C-3D4C-3C091FDF1A04}"/>
              </a:ext>
            </a:extLst>
          </p:cNvPr>
          <p:cNvSpPr txBox="1"/>
          <p:nvPr/>
        </p:nvSpPr>
        <p:spPr>
          <a:xfrm>
            <a:off x="150433" y="614724"/>
            <a:ext cx="8102219" cy="2123658"/>
          </a:xfrm>
          <a:prstGeom prst="rect">
            <a:avLst/>
          </a:prstGeom>
          <a:noFill/>
        </p:spPr>
        <p:txBody>
          <a:bodyPr wrap="square" rtlCol="0">
            <a:spAutoFit/>
          </a:bodyPr>
          <a:lstStyle/>
          <a:p>
            <a:r>
              <a:rPr lang="en-GB" sz="1100" dirty="0">
                <a:solidFill>
                  <a:srgbClr val="0069B4"/>
                </a:solidFill>
              </a:rPr>
              <a:t>The 4Ds bystander model — direct, distract, delegate, and delay. Is another variation or interpretation of a framework for bystander intervention. This model provides specific strategies that bystanders can employ when they witness a problematic situation. Here's a breakdown of each D:</a:t>
            </a:r>
          </a:p>
          <a:p>
            <a:pPr marL="228600" indent="-228600">
              <a:buAutoNum type="arabicPeriod"/>
            </a:pPr>
            <a:r>
              <a:rPr lang="en-GB" sz="1100" b="1" dirty="0">
                <a:solidFill>
                  <a:srgbClr val="0069B4"/>
                </a:solidFill>
              </a:rPr>
              <a:t>Direct: </a:t>
            </a:r>
            <a:r>
              <a:rPr lang="en-GB" sz="1100" dirty="0">
                <a:solidFill>
                  <a:srgbClr val="0069B4"/>
                </a:solidFill>
              </a:rPr>
              <a:t>This involves directly intervening in the situation. It could mean stepping in to stop inappropriate behaviour, speaking up, or taking action to prevent harm.</a:t>
            </a:r>
          </a:p>
          <a:p>
            <a:pPr marL="228600" indent="-228600">
              <a:buAutoNum type="arabicPeriod"/>
            </a:pPr>
            <a:r>
              <a:rPr lang="en-GB" sz="1100" b="1" dirty="0">
                <a:solidFill>
                  <a:srgbClr val="0069B4"/>
                </a:solidFill>
              </a:rPr>
              <a:t>Distract: </a:t>
            </a:r>
            <a:r>
              <a:rPr lang="en-GB" sz="1100" dirty="0">
                <a:solidFill>
                  <a:srgbClr val="0069B4"/>
                </a:solidFill>
              </a:rPr>
              <a:t>Instead of confronting the situation directly, a bystander can use distraction techniques to redirect attention or diffuse the situation. This could involve starting a conversation with the individuals involved or creating a diversion to shift focus away from the problematic behaviour.</a:t>
            </a:r>
          </a:p>
          <a:p>
            <a:pPr marL="228600" indent="-228600">
              <a:buAutoNum type="arabicPeriod"/>
            </a:pPr>
            <a:r>
              <a:rPr lang="en-GB" sz="1100" b="1" dirty="0">
                <a:solidFill>
                  <a:srgbClr val="0069B4"/>
                </a:solidFill>
              </a:rPr>
              <a:t>Delegate:</a:t>
            </a:r>
            <a:r>
              <a:rPr lang="en-GB" sz="1100" dirty="0">
                <a:solidFill>
                  <a:srgbClr val="0069B4"/>
                </a:solidFill>
              </a:rPr>
              <a:t> Bystanders can delegate intervention to someone else who may be better equipped to handle the situation, such as alerting authorities, contacting a supervisor, or asking for assistance from others nearby.</a:t>
            </a:r>
          </a:p>
          <a:p>
            <a:pPr marL="228600" indent="-228600">
              <a:buAutoNum type="arabicPeriod"/>
            </a:pPr>
            <a:r>
              <a:rPr lang="en-GB" sz="1100" b="1" dirty="0">
                <a:solidFill>
                  <a:srgbClr val="0069B4"/>
                </a:solidFill>
              </a:rPr>
              <a:t>Delay: </a:t>
            </a:r>
            <a:r>
              <a:rPr lang="en-GB" sz="1100" dirty="0">
                <a:solidFill>
                  <a:srgbClr val="0069B4"/>
                </a:solidFill>
              </a:rPr>
              <a:t>If immediate intervention is not feasible or safe, a bystander can choose to delay their response by monitoring the situation and intervening later when it's more appropriate or effective.</a:t>
            </a:r>
          </a:p>
        </p:txBody>
      </p:sp>
      <p:sp>
        <p:nvSpPr>
          <p:cNvPr id="8" name="TextBox 7">
            <a:extLst>
              <a:ext uri="{FF2B5EF4-FFF2-40B4-BE49-F238E27FC236}">
                <a16:creationId xmlns:a16="http://schemas.microsoft.com/office/drawing/2014/main" id="{03E4602B-90EF-CF1D-599B-92777A15F410}"/>
              </a:ext>
            </a:extLst>
          </p:cNvPr>
          <p:cNvSpPr txBox="1"/>
          <p:nvPr/>
        </p:nvSpPr>
        <p:spPr>
          <a:xfrm>
            <a:off x="158118" y="3842014"/>
            <a:ext cx="8302004"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69B4"/>
                </a:solidFill>
                <a:effectLst/>
                <a:uLnTx/>
                <a:uFillTx/>
                <a:latin typeface="Calibri" panose="020F0502020204030204"/>
                <a:ea typeface="+mn-ea"/>
                <a:cs typeface="+mn-cs"/>
              </a:rPr>
              <a:t>These four strategies offer different approaches for bystanders to consider depending on the specific circumstances and their comfort level. The goal is to provide bystanders with practical options to intervene in a way that aligns with their capabilities and the context of the situation. This model encourages bystanders to take proactive steps to address problematic behaviours and promote a safer environment.</a:t>
            </a:r>
          </a:p>
        </p:txBody>
      </p:sp>
    </p:spTree>
    <p:extLst>
      <p:ext uri="{BB962C8B-B14F-4D97-AF65-F5344CB8AC3E}">
        <p14:creationId xmlns:p14="http://schemas.microsoft.com/office/powerpoint/2010/main" val="40465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27238D8-1E46-F59B-A8CE-A2115AA4F89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756890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339</TotalTime>
  <Words>453</Words>
  <Application>Microsoft Office PowerPoint</Application>
  <PresentationFormat>On-screen Show (16:9)</PresentationFormat>
  <Paragraphs>23</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Cabin SemiBold</vt:lpstr>
      <vt:lpstr>Calibri</vt:lpstr>
      <vt:lpstr>Calibri Light</vt:lpstr>
      <vt:lpstr>LE MANS - CLASSIC</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Herbert</dc:creator>
  <cp:lastModifiedBy>Ashraf Wallace</cp:lastModifiedBy>
  <cp:revision>14</cp:revision>
  <dcterms:created xsi:type="dcterms:W3CDTF">2023-03-29T10:25:48Z</dcterms:created>
  <dcterms:modified xsi:type="dcterms:W3CDTF">2024-05-24T08:04:15Z</dcterms:modified>
</cp:coreProperties>
</file>