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1" r:id="rId4"/>
    <p:sldId id="265" r:id="rId5"/>
    <p:sldId id="260" r:id="rId6"/>
    <p:sldId id="262" r:id="rId7"/>
    <p:sldId id="264" r:id="rId8"/>
    <p:sldId id="263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 snapToGrid="0" snapToObjects="1">
      <p:cViewPr>
        <p:scale>
          <a:sx n="135" d="100"/>
          <a:sy n="135" d="100"/>
        </p:scale>
        <p:origin x="-1768" y="-32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7C0A2F-AA5E-7E4E-9535-336B7562C7F8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D3F65-4040-374B-86EB-6ED2D96DA4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974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D3F65-4040-374B-86EB-6ED2D96DA4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2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7D3F65-4040-374B-86EB-6ED2D96DA4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2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87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45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2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76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5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19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33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03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54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00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189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FCBDD-14F8-B544-B8B0-7F5D23EA812D}" type="datetimeFigureOut">
              <a:rPr lang="en-US" smtClean="0"/>
              <a:t>19/11/2015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7DD50-A684-4447-AA35-C91DF3C2F3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85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jp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JPG"/><Relationship Id="rId8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9.jpeg"/><Relationship Id="rId6" Type="http://schemas.openxmlformats.org/officeDocument/2006/relationships/image" Target="../media/image10.gif"/><Relationship Id="rId7" Type="http://schemas.openxmlformats.org/officeDocument/2006/relationships/image" Target="../media/image11.jpg"/><Relationship Id="rId8" Type="http://schemas.openxmlformats.org/officeDocument/2006/relationships/image" Target="../media/image12.jpeg"/><Relationship Id="rId9" Type="http://schemas.openxmlformats.org/officeDocument/2006/relationships/image" Target="../media/image13.jpg"/><Relationship Id="rId10" Type="http://schemas.openxmlformats.org/officeDocument/2006/relationships/image" Target="../media/image14.jpeg"/><Relationship Id="rId11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14326" y="2942031"/>
            <a:ext cx="52133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FFFF"/>
                </a:solidFill>
                <a:latin typeface="Arial"/>
                <a:cs typeface="Arial"/>
              </a:rPr>
              <a:t>Managing a player’s uniqueness</a:t>
            </a:r>
          </a:p>
          <a:p>
            <a:r>
              <a:rPr lang="en-US" sz="1200" dirty="0" smtClean="0">
                <a:solidFill>
                  <a:schemeClr val="bg1"/>
                </a:solidFill>
                <a:latin typeface="Arial"/>
                <a:cs typeface="Arial"/>
              </a:rPr>
              <a:t>Richard Allen</a:t>
            </a:r>
          </a:p>
          <a:p>
            <a:endParaRPr lang="en-US" sz="12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r>
              <a:rPr lang="en-US" sz="1050" dirty="0" smtClean="0">
                <a:solidFill>
                  <a:schemeClr val="bg1"/>
                </a:solidFill>
                <a:latin typeface="Arial"/>
                <a:cs typeface="Arial"/>
              </a:rPr>
              <a:t>4</a:t>
            </a:r>
            <a:r>
              <a:rPr lang="en-US" sz="1050" baseline="30000" dirty="0" smtClean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US" sz="1050" dirty="0" smtClean="0">
                <a:solidFill>
                  <a:schemeClr val="bg1"/>
                </a:solidFill>
                <a:latin typeface="Arial"/>
                <a:cs typeface="Arial"/>
              </a:rPr>
              <a:t> December, 2015</a:t>
            </a:r>
            <a:endParaRPr lang="en-US" sz="105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58408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/>
        </p:nvSpPr>
        <p:spPr>
          <a:xfrm>
            <a:off x="-1068082" y="482210"/>
            <a:ext cx="3600400" cy="42948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endParaRPr lang="en-US"/>
          </a:p>
        </p:txBody>
      </p:sp>
      <p:pic>
        <p:nvPicPr>
          <p:cNvPr id="3" name="Content Placeholder 2" descr="William Miller acting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0"/>
          <a:stretch/>
        </p:blipFill>
        <p:spPr>
          <a:xfrm>
            <a:off x="2648420" y="573852"/>
            <a:ext cx="4346575" cy="3723170"/>
          </a:xfr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Picture 12" descr="England DNA_SI (on dark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48" y="4491299"/>
            <a:ext cx="2002118" cy="399616"/>
          </a:xfrm>
          <a:prstGeom prst="rect">
            <a:avLst/>
          </a:prstGeom>
        </p:spPr>
      </p:pic>
      <p:pic>
        <p:nvPicPr>
          <p:cNvPr id="2" name="Picture 1" descr="TID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4297022"/>
            <a:ext cx="1673448" cy="593893"/>
          </a:xfrm>
          <a:prstGeom prst="rect">
            <a:avLst/>
          </a:prstGeom>
        </p:spPr>
      </p:pic>
      <p:pic>
        <p:nvPicPr>
          <p:cNvPr id="5" name="Picture 4" descr="IMG_568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1" y="1862668"/>
            <a:ext cx="2361717" cy="1326443"/>
          </a:xfrm>
          <a:prstGeom prst="rect">
            <a:avLst/>
          </a:prstGeom>
        </p:spPr>
      </p:pic>
      <p:pic>
        <p:nvPicPr>
          <p:cNvPr id="10" name="Picture 9" descr="GettyImages-476455543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3" y="1458149"/>
            <a:ext cx="1566333" cy="221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821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/>
        </p:nvSpPr>
        <p:spPr>
          <a:xfrm>
            <a:off x="-1068082" y="482210"/>
            <a:ext cx="3600400" cy="42948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endParaRPr lang="en-US"/>
          </a:p>
        </p:txBody>
      </p:sp>
      <p:pic>
        <p:nvPicPr>
          <p:cNvPr id="11" name="Picture 10" descr="England DNA_SI (on dark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48" y="4491299"/>
            <a:ext cx="2002118" cy="399616"/>
          </a:xfrm>
          <a:prstGeom prst="rect">
            <a:avLst/>
          </a:prstGeom>
        </p:spPr>
      </p:pic>
      <p:pic>
        <p:nvPicPr>
          <p:cNvPr id="12" name="Picture 11" descr="TI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4297022"/>
            <a:ext cx="1673448" cy="593893"/>
          </a:xfrm>
          <a:prstGeom prst="rect">
            <a:avLst/>
          </a:prstGeom>
        </p:spPr>
      </p:pic>
      <p:pic>
        <p:nvPicPr>
          <p:cNvPr id="3" name="Picture 2" descr="FullSizeRende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593" y="656555"/>
            <a:ext cx="2728147" cy="383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86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/>
        </p:nvSpPr>
        <p:spPr>
          <a:xfrm>
            <a:off x="-1068082" y="482210"/>
            <a:ext cx="3600400" cy="42948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endParaRPr lang="en-US"/>
          </a:p>
        </p:txBody>
      </p:sp>
      <p:pic>
        <p:nvPicPr>
          <p:cNvPr id="3" name="Content Placeholder 2" descr="William Miller acting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30"/>
          <a:stretch/>
        </p:blipFill>
        <p:spPr>
          <a:xfrm>
            <a:off x="2648420" y="216370"/>
            <a:ext cx="4346575" cy="3723170"/>
          </a:xfrm>
          <a:solidFill>
            <a:schemeClr val="tx1">
              <a:lumMod val="50000"/>
              <a:lumOff val="50000"/>
            </a:schemeClr>
          </a:solidFill>
          <a:ln w="12700">
            <a:solidFill>
              <a:schemeClr val="tx1">
                <a:lumMod val="65000"/>
                <a:lumOff val="35000"/>
              </a:schemeClr>
            </a:solidFill>
          </a:ln>
        </p:spPr>
      </p:pic>
      <p:pic>
        <p:nvPicPr>
          <p:cNvPr id="13" name="Picture 12" descr="England DNA_SI (on dark)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48" y="4491299"/>
            <a:ext cx="2002118" cy="399616"/>
          </a:xfrm>
          <a:prstGeom prst="rect">
            <a:avLst/>
          </a:prstGeom>
        </p:spPr>
      </p:pic>
      <p:pic>
        <p:nvPicPr>
          <p:cNvPr id="2" name="Picture 1" descr="TID 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4297022"/>
            <a:ext cx="1673448" cy="593893"/>
          </a:xfrm>
          <a:prstGeom prst="rect">
            <a:avLst/>
          </a:prstGeom>
        </p:spPr>
      </p:pic>
      <p:pic>
        <p:nvPicPr>
          <p:cNvPr id="5" name="Picture 4" descr="IMG_5689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01" y="1862668"/>
            <a:ext cx="2361717" cy="1326443"/>
          </a:xfrm>
          <a:prstGeom prst="rect">
            <a:avLst/>
          </a:prstGeom>
        </p:spPr>
      </p:pic>
      <p:pic>
        <p:nvPicPr>
          <p:cNvPr id="10" name="Picture 9" descr="GettyImages-476455543.pd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333" y="1458149"/>
            <a:ext cx="1566333" cy="22165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48420" y="4123897"/>
            <a:ext cx="4346576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 smtClean="0">
                <a:solidFill>
                  <a:srgbClr val="FFFFFF"/>
                </a:solidFill>
                <a:latin typeface="Arial"/>
                <a:cs typeface="Arial"/>
              </a:rPr>
              <a:t>Managing Will Millers uniqueness</a:t>
            </a:r>
          </a:p>
        </p:txBody>
      </p:sp>
    </p:spTree>
    <p:extLst>
      <p:ext uri="{BB962C8B-B14F-4D97-AF65-F5344CB8AC3E}">
        <p14:creationId xmlns:p14="http://schemas.microsoft.com/office/powerpoint/2010/main" val="3298983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/>
        </p:nvSpPr>
        <p:spPr>
          <a:xfrm>
            <a:off x="-1068082" y="482210"/>
            <a:ext cx="3600400" cy="42948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endParaRPr lang="en-US"/>
          </a:p>
        </p:txBody>
      </p:sp>
      <p:pic>
        <p:nvPicPr>
          <p:cNvPr id="6" name="Picture 5" descr="England DNA_SI (on dark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48" y="4491299"/>
            <a:ext cx="2002118" cy="399616"/>
          </a:xfrm>
          <a:prstGeom prst="rect">
            <a:avLst/>
          </a:prstGeom>
        </p:spPr>
      </p:pic>
      <p:pic>
        <p:nvPicPr>
          <p:cNvPr id="9" name="Picture 8" descr="TI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4297022"/>
            <a:ext cx="1673448" cy="5938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6733" y="629186"/>
            <a:ext cx="7772400" cy="342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smtClean="0">
                <a:solidFill>
                  <a:srgbClr val="FFFFFF"/>
                </a:solidFill>
                <a:latin typeface="Arial"/>
                <a:cs typeface="Arial"/>
              </a:rPr>
              <a:t>‘My </a:t>
            </a: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first year at the Academy I would describe as ‘uncertain’…I was playing down a year and not doing well…I felt unsure and slightly out of place…my confidence was low…When I started playing with my own age group I felt things started to change, more confidence and less out of place…Towards the end of the year they offered me a contract and I felt like I could exhale……’</a:t>
            </a:r>
          </a:p>
          <a:p>
            <a:pPr algn="ctr">
              <a:lnSpc>
                <a:spcPct val="90000"/>
              </a:lnSpc>
            </a:pPr>
            <a:endParaRPr lang="en-US" sz="2400" b="1" dirty="0">
              <a:solidFill>
                <a:srgbClr val="FFFFFF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Will Miller</a:t>
            </a:r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51942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/>
        </p:nvSpPr>
        <p:spPr>
          <a:xfrm>
            <a:off x="-1068082" y="482210"/>
            <a:ext cx="3600400" cy="42948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endParaRPr lang="en-US"/>
          </a:p>
        </p:txBody>
      </p:sp>
      <p:pic>
        <p:nvPicPr>
          <p:cNvPr id="9" name="Picture 8" descr="England DNA_SI (on dark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48" y="4491299"/>
            <a:ext cx="2002118" cy="399616"/>
          </a:xfrm>
          <a:prstGeom prst="rect">
            <a:avLst/>
          </a:prstGeom>
        </p:spPr>
      </p:pic>
      <p:pic>
        <p:nvPicPr>
          <p:cNvPr id="10" name="Picture 9" descr="TI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4297022"/>
            <a:ext cx="1673448" cy="5938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35851" y="1476963"/>
            <a:ext cx="2963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U9’s to First Team – 0.5% (PL)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77926" y="2668924"/>
            <a:ext cx="28974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FF"/>
                </a:solidFill>
              </a:rPr>
              <a:t>42</a:t>
            </a:r>
            <a:r>
              <a:rPr lang="en-US" dirty="0" smtClean="0">
                <a:solidFill>
                  <a:srgbClr val="FFFFFF"/>
                </a:solidFill>
              </a:rPr>
              <a:t> players in their 95/96 year group to produce  </a:t>
            </a:r>
            <a:r>
              <a:rPr lang="en-US" b="1" dirty="0" smtClean="0">
                <a:solidFill>
                  <a:srgbClr val="FFFFFF"/>
                </a:solidFill>
              </a:rPr>
              <a:t>8</a:t>
            </a:r>
            <a:r>
              <a:rPr lang="en-US" dirty="0" smtClean="0">
                <a:solidFill>
                  <a:srgbClr val="FFFFFF"/>
                </a:solidFill>
              </a:rPr>
              <a:t> pros – </a:t>
            </a:r>
            <a:r>
              <a:rPr lang="en-US" b="1" dirty="0" smtClean="0">
                <a:solidFill>
                  <a:srgbClr val="FFFFFF"/>
                </a:solidFill>
              </a:rPr>
              <a:t>2</a:t>
            </a:r>
            <a:r>
              <a:rPr lang="en-US" dirty="0" smtClean="0">
                <a:solidFill>
                  <a:srgbClr val="FFFFFF"/>
                </a:solidFill>
              </a:rPr>
              <a:t> of their original U9’s group became pros at the club (THFC)</a:t>
            </a:r>
          </a:p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4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/>
        </p:nvSpPr>
        <p:spPr>
          <a:xfrm>
            <a:off x="-1068082" y="482210"/>
            <a:ext cx="3600400" cy="42948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endParaRPr lang="en-US"/>
          </a:p>
        </p:txBody>
      </p:sp>
      <p:pic>
        <p:nvPicPr>
          <p:cNvPr id="11" name="Picture 10" descr="England DNA_SI (on dark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48" y="4491299"/>
            <a:ext cx="2002118" cy="399616"/>
          </a:xfrm>
          <a:prstGeom prst="rect">
            <a:avLst/>
          </a:prstGeom>
        </p:spPr>
      </p:pic>
      <p:pic>
        <p:nvPicPr>
          <p:cNvPr id="12" name="Picture 11" descr="TID 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1" y="4297022"/>
            <a:ext cx="1673448" cy="5938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681111" y="3945526"/>
            <a:ext cx="371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What do they all have in common?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51481" y="4474927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Different journeys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4" name="Picture 13" descr="http://www.kilburntimes.co.uk/polopoly_fs/1.3799238.1412781568!/image/image.jpg_gen/derivatives/landscape_630/ima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882" y="2274730"/>
            <a:ext cx="1233140" cy="1631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http://images.dailyexpress.co.uk/img/dynamic/67/590x/secondary/88541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284" y="2243969"/>
            <a:ext cx="1233140" cy="1662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Kanearse_3159985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97" y="2274730"/>
            <a:ext cx="1233140" cy="1662548"/>
          </a:xfrm>
          <a:prstGeom prst="rect">
            <a:avLst/>
          </a:prstGeom>
        </p:spPr>
      </p:pic>
      <p:pic>
        <p:nvPicPr>
          <p:cNvPr id="17" name="Picture 16" descr="http://www.independent.co.uk/incoming/article10030882.ece/alternates/w460/Kane-2.jpg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14423"/>
          <a:stretch/>
        </p:blipFill>
        <p:spPr bwMode="auto">
          <a:xfrm>
            <a:off x="7156299" y="2243969"/>
            <a:ext cx="1233140" cy="16625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Stones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52" y="190499"/>
            <a:ext cx="1233140" cy="1825225"/>
          </a:xfrm>
          <a:prstGeom prst="rect">
            <a:avLst/>
          </a:prstGeom>
        </p:spPr>
      </p:pic>
      <p:pic>
        <p:nvPicPr>
          <p:cNvPr id="1026" name="Picture 2" descr="http://mm.gettyimages.com/mm/thumbnail/216909377,2A5A5E8C4326585FEA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656" y="190499"/>
            <a:ext cx="1203241" cy="18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m.gettyimages.com/mm/thumbnail/252963775,EF9ED54A92FD9C74B7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333" y="190499"/>
            <a:ext cx="1907736" cy="182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6969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/>
        </p:nvSpPr>
        <p:spPr>
          <a:xfrm>
            <a:off x="-1068082" y="482210"/>
            <a:ext cx="3600400" cy="4294874"/>
          </a:xfrm>
          <a:prstGeom prst="rect">
            <a:avLst/>
          </a:prstGeom>
        </p:spPr>
        <p:txBody>
          <a:bodyPr vert="horz" lIns="0" tIns="0" rIns="0" bIns="0" rtlCol="0" anchor="ctr" anchorCtr="0">
            <a:norm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9667" y="3346970"/>
            <a:ext cx="7772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b="1" dirty="0" smtClean="0">
                <a:solidFill>
                  <a:srgbClr val="FFFFFF"/>
                </a:solidFill>
                <a:latin typeface="Arial"/>
                <a:cs typeface="Arial"/>
              </a:rPr>
              <a:t>THANK YOU FOR YOUR TIME.</a:t>
            </a:r>
            <a:endParaRPr lang="en-US" b="1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pic>
        <p:nvPicPr>
          <p:cNvPr id="6" name="Picture 5" descr="England DNA_SI (on dark)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548" y="4491299"/>
            <a:ext cx="2002118" cy="399616"/>
          </a:xfrm>
          <a:prstGeom prst="rect">
            <a:avLst/>
          </a:prstGeom>
        </p:spPr>
      </p:pic>
      <p:pic>
        <p:nvPicPr>
          <p:cNvPr id="2" name="Picture 1" descr="TID logo_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926" y="1068259"/>
            <a:ext cx="4760148" cy="1994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07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161</Words>
  <Application>Microsoft Macintosh PowerPoint</Application>
  <PresentationFormat>On-screen Show (16:9)</PresentationFormat>
  <Paragraphs>15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SGP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Aadil Mughal</dc:creator>
  <cp:lastModifiedBy>Microsoft Office User</cp:lastModifiedBy>
  <cp:revision>21</cp:revision>
  <dcterms:created xsi:type="dcterms:W3CDTF">2015-09-21T14:28:41Z</dcterms:created>
  <dcterms:modified xsi:type="dcterms:W3CDTF">2015-11-19T17:18:29Z</dcterms:modified>
</cp:coreProperties>
</file>